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442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38" r:id="rId11"/>
    <p:sldId id="450" r:id="rId12"/>
    <p:sldId id="451" r:id="rId13"/>
    <p:sldId id="4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94"/>
    <a:srgbClr val="51237F"/>
    <a:srgbClr val="525252"/>
    <a:srgbClr val="28A689"/>
    <a:srgbClr val="FF5F3A"/>
    <a:srgbClr val="0E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88429" autoAdjust="0"/>
  </p:normalViewPr>
  <p:slideViewPr>
    <p:cSldViewPr snapToGrid="0" snapToObjects="1">
      <p:cViewPr varScale="1">
        <p:scale>
          <a:sx n="98" d="100"/>
          <a:sy n="98" d="100"/>
        </p:scale>
        <p:origin x="10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B1D046C0-677F-4FA3-995A-5BBD166322B2}"/>
    <pc:docChg chg="custSel delSld modSld">
      <pc:chgData name="Burnett, Carl M" userId="396d1247-df83-4d28-bee2-e66279f856eb" providerId="ADAL" clId="{B1D046C0-677F-4FA3-995A-5BBD166322B2}" dt="2025-02-24T21:03:57.828" v="22" actId="47"/>
      <pc:docMkLst>
        <pc:docMk/>
      </pc:docMkLst>
      <pc:sldChg chg="modSp mod">
        <pc:chgData name="Burnett, Carl M" userId="396d1247-df83-4d28-bee2-e66279f856eb" providerId="ADAL" clId="{B1D046C0-677F-4FA3-995A-5BBD166322B2}" dt="2025-02-24T21:02:54.644" v="10" actId="20577"/>
        <pc:sldMkLst>
          <pc:docMk/>
          <pc:sldMk cId="715277208" sldId="258"/>
        </pc:sldMkLst>
        <pc:spChg chg="mod">
          <ac:chgData name="Burnett, Carl M" userId="396d1247-df83-4d28-bee2-e66279f856eb" providerId="ADAL" clId="{B1D046C0-677F-4FA3-995A-5BBD166322B2}" dt="2025-02-24T21:02:54.644" v="10" actId="20577"/>
          <ac:spMkLst>
            <pc:docMk/>
            <pc:sldMk cId="715277208" sldId="258"/>
            <ac:spMk id="5" creationId="{00000000-0000-0000-0000-000000000000}"/>
          </ac:spMkLst>
        </pc:spChg>
      </pc:sldChg>
      <pc:sldChg chg="del">
        <pc:chgData name="Burnett, Carl M" userId="396d1247-df83-4d28-bee2-e66279f856eb" providerId="ADAL" clId="{B1D046C0-677F-4FA3-995A-5BBD166322B2}" dt="2025-02-24T21:03:07.252" v="11" actId="47"/>
        <pc:sldMkLst>
          <pc:docMk/>
          <pc:sldMk cId="1390219456" sldId="273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0" sldId="296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85386583" sldId="335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224509008" sldId="336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394429573" sldId="337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243808951" sldId="339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437231673" sldId="340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634881594" sldId="341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238229229" sldId="342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320643517" sldId="343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906226018" sldId="349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75251140" sldId="358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112613999" sldId="368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810357976" sldId="380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219938785" sldId="382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511257047" sldId="394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899578675" sldId="397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674399977" sldId="402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46937685" sldId="407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540779220" sldId="412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772330247" sldId="413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460821790" sldId="415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051108802" sldId="416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834810029" sldId="417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60430066" sldId="418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801221461" sldId="419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622439321" sldId="420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984806295" sldId="421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695491528" sldId="422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846774554" sldId="425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1375631806" sldId="426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363509725" sldId="427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507439246" sldId="428"/>
        </pc:sldMkLst>
      </pc:sldChg>
      <pc:sldChg chg="del">
        <pc:chgData name="Burnett, Carl M" userId="396d1247-df83-4d28-bee2-e66279f856eb" providerId="ADAL" clId="{B1D046C0-677F-4FA3-995A-5BBD166322B2}" dt="2025-02-24T21:03:57.828" v="22" actId="47"/>
        <pc:sldMkLst>
          <pc:docMk/>
          <pc:sldMk cId="267117660" sldId="429"/>
        </pc:sldMkLst>
      </pc:sldChg>
      <pc:sldChg chg="del">
        <pc:chgData name="Burnett, Carl M" userId="396d1247-df83-4d28-bee2-e66279f856eb" providerId="ADAL" clId="{B1D046C0-677F-4FA3-995A-5BBD166322B2}" dt="2025-02-24T21:03:07.252" v="11" actId="47"/>
        <pc:sldMkLst>
          <pc:docMk/>
          <pc:sldMk cId="2158105592" sldId="430"/>
        </pc:sldMkLst>
      </pc:sldChg>
      <pc:sldChg chg="del">
        <pc:chgData name="Burnett, Carl M" userId="396d1247-df83-4d28-bee2-e66279f856eb" providerId="ADAL" clId="{B1D046C0-677F-4FA3-995A-5BBD166322B2}" dt="2025-02-24T21:03:07.252" v="11" actId="47"/>
        <pc:sldMkLst>
          <pc:docMk/>
          <pc:sldMk cId="2863438477" sldId="431"/>
        </pc:sldMkLst>
      </pc:sldChg>
      <pc:sldChg chg="del">
        <pc:chgData name="Burnett, Carl M" userId="396d1247-df83-4d28-bee2-e66279f856eb" providerId="ADAL" clId="{B1D046C0-677F-4FA3-995A-5BBD166322B2}" dt="2025-02-24T21:03:15.808" v="12" actId="47"/>
        <pc:sldMkLst>
          <pc:docMk/>
          <pc:sldMk cId="1590687944" sldId="432"/>
        </pc:sldMkLst>
      </pc:sldChg>
      <pc:sldChg chg="del">
        <pc:chgData name="Burnett, Carl M" userId="396d1247-df83-4d28-bee2-e66279f856eb" providerId="ADAL" clId="{B1D046C0-677F-4FA3-995A-5BBD166322B2}" dt="2025-02-24T21:03:20.142" v="13" actId="47"/>
        <pc:sldMkLst>
          <pc:docMk/>
          <pc:sldMk cId="2003160342" sldId="433"/>
        </pc:sldMkLst>
      </pc:sldChg>
      <pc:sldChg chg="del">
        <pc:chgData name="Burnett, Carl M" userId="396d1247-df83-4d28-bee2-e66279f856eb" providerId="ADAL" clId="{B1D046C0-677F-4FA3-995A-5BBD166322B2}" dt="2025-02-24T21:03:24.418" v="14" actId="47"/>
        <pc:sldMkLst>
          <pc:docMk/>
          <pc:sldMk cId="4039578379" sldId="434"/>
        </pc:sldMkLst>
      </pc:sldChg>
      <pc:sldChg chg="del">
        <pc:chgData name="Burnett, Carl M" userId="396d1247-df83-4d28-bee2-e66279f856eb" providerId="ADAL" clId="{B1D046C0-677F-4FA3-995A-5BBD166322B2}" dt="2025-02-24T21:03:29.269" v="15" actId="47"/>
        <pc:sldMkLst>
          <pc:docMk/>
          <pc:sldMk cId="2421594145" sldId="435"/>
        </pc:sldMkLst>
      </pc:sldChg>
      <pc:sldChg chg="del">
        <pc:chgData name="Burnett, Carl M" userId="396d1247-df83-4d28-bee2-e66279f856eb" providerId="ADAL" clId="{B1D046C0-677F-4FA3-995A-5BBD166322B2}" dt="2025-02-24T21:03:32.210" v="16" actId="47"/>
        <pc:sldMkLst>
          <pc:docMk/>
          <pc:sldMk cId="360416100" sldId="436"/>
        </pc:sldMkLst>
      </pc:sldChg>
      <pc:sldChg chg="del">
        <pc:chgData name="Burnett, Carl M" userId="396d1247-df83-4d28-bee2-e66279f856eb" providerId="ADAL" clId="{B1D046C0-677F-4FA3-995A-5BBD166322B2}" dt="2025-02-24T21:03:34.589" v="17" actId="47"/>
        <pc:sldMkLst>
          <pc:docMk/>
          <pc:sldMk cId="3435027167" sldId="437"/>
        </pc:sldMkLst>
      </pc:sldChg>
      <pc:sldChg chg="del">
        <pc:chgData name="Burnett, Carl M" userId="396d1247-df83-4d28-bee2-e66279f856eb" providerId="ADAL" clId="{B1D046C0-677F-4FA3-995A-5BBD166322B2}" dt="2025-02-24T21:03:45.717" v="20" actId="47"/>
        <pc:sldMkLst>
          <pc:docMk/>
          <pc:sldMk cId="2727252846" sldId="439"/>
        </pc:sldMkLst>
      </pc:sldChg>
      <pc:sldChg chg="del">
        <pc:chgData name="Burnett, Carl M" userId="396d1247-df83-4d28-bee2-e66279f856eb" providerId="ADAL" clId="{B1D046C0-677F-4FA3-995A-5BBD166322B2}" dt="2025-02-24T21:03:49.096" v="21" actId="47"/>
        <pc:sldMkLst>
          <pc:docMk/>
          <pc:sldMk cId="4107452766" sldId="440"/>
        </pc:sldMkLst>
      </pc:sldChg>
      <pc:sldChg chg="del">
        <pc:chgData name="Burnett, Carl M" userId="396d1247-df83-4d28-bee2-e66279f856eb" providerId="ADAL" clId="{B1D046C0-677F-4FA3-995A-5BBD166322B2}" dt="2025-02-24T21:03:07.252" v="11" actId="47"/>
        <pc:sldMkLst>
          <pc:docMk/>
          <pc:sldMk cId="2459834413" sldId="441"/>
        </pc:sldMkLst>
      </pc:sldChg>
      <pc:sldChg chg="del">
        <pc:chgData name="Burnett, Carl M" userId="396d1247-df83-4d28-bee2-e66279f856eb" providerId="ADAL" clId="{B1D046C0-677F-4FA3-995A-5BBD166322B2}" dt="2025-02-24T21:03:39.676" v="18" actId="47"/>
        <pc:sldMkLst>
          <pc:docMk/>
          <pc:sldMk cId="3470850284" sldId="454"/>
        </pc:sldMkLst>
      </pc:sldChg>
      <pc:sldChg chg="del">
        <pc:chgData name="Burnett, Carl M" userId="396d1247-df83-4d28-bee2-e66279f856eb" providerId="ADAL" clId="{B1D046C0-677F-4FA3-995A-5BBD166322B2}" dt="2025-02-24T21:03:42.819" v="19" actId="47"/>
        <pc:sldMkLst>
          <pc:docMk/>
          <pc:sldMk cId="3015781151" sldId="455"/>
        </pc:sldMkLst>
      </pc:sldChg>
      <pc:sldMasterChg chg="delSldLayout">
        <pc:chgData name="Burnett, Carl M" userId="396d1247-df83-4d28-bee2-e66279f856eb" providerId="ADAL" clId="{B1D046C0-677F-4FA3-995A-5BBD166322B2}" dt="2025-02-24T21:03:57.828" v="22" actId="47"/>
        <pc:sldMasterMkLst>
          <pc:docMk/>
          <pc:sldMasterMk cId="645675806" sldId="2147483648"/>
        </pc:sldMasterMkLst>
        <pc:sldLayoutChg chg="del">
          <pc:chgData name="Burnett, Carl M" userId="396d1247-df83-4d28-bee2-e66279f856eb" providerId="ADAL" clId="{B1D046C0-677F-4FA3-995A-5BBD166322B2}" dt="2025-02-24T21:03:57.828" v="22" actId="47"/>
          <pc:sldLayoutMkLst>
            <pc:docMk/>
            <pc:sldMasterMk cId="645675806" sldId="2147483648"/>
            <pc:sldLayoutMk cId="2155693654" sldId="2147483672"/>
          </pc:sldLayoutMkLst>
        </pc:sldLayoutChg>
        <pc:sldLayoutChg chg="del">
          <pc:chgData name="Burnett, Carl M" userId="396d1247-df83-4d28-bee2-e66279f856eb" providerId="ADAL" clId="{B1D046C0-677F-4FA3-995A-5BBD166322B2}" dt="2025-02-24T21:03:57.828" v="22" actId="47"/>
          <pc:sldLayoutMkLst>
            <pc:docMk/>
            <pc:sldMasterMk cId="645675806" sldId="2147483648"/>
            <pc:sldLayoutMk cId="2077517495" sldId="2147483674"/>
          </pc:sldLayoutMkLst>
        </pc:sldLayoutChg>
        <pc:sldLayoutChg chg="del">
          <pc:chgData name="Burnett, Carl M" userId="396d1247-df83-4d28-bee2-e66279f856eb" providerId="ADAL" clId="{B1D046C0-677F-4FA3-995A-5BBD166322B2}" dt="2025-02-24T21:03:57.828" v="22" actId="47"/>
          <pc:sldLayoutMkLst>
            <pc:docMk/>
            <pc:sldMasterMk cId="645675806" sldId="2147483648"/>
            <pc:sldLayoutMk cId="4267581883" sldId="2147483675"/>
          </pc:sldLayoutMkLst>
        </pc:sldLayoutChg>
        <pc:sldLayoutChg chg="del">
          <pc:chgData name="Burnett, Carl M" userId="396d1247-df83-4d28-bee2-e66279f856eb" providerId="ADAL" clId="{B1D046C0-677F-4FA3-995A-5BBD166322B2}" dt="2025-02-24T21:03:57.828" v="22" actId="47"/>
          <pc:sldLayoutMkLst>
            <pc:docMk/>
            <pc:sldMasterMk cId="645675806" sldId="2147483648"/>
            <pc:sldLayoutMk cId="1547424464" sldId="2147483676"/>
          </pc:sldLayoutMkLst>
        </pc:sldLayoutChg>
        <pc:sldLayoutChg chg="del">
          <pc:chgData name="Burnett, Carl M" userId="396d1247-df83-4d28-bee2-e66279f856eb" providerId="ADAL" clId="{B1D046C0-677F-4FA3-995A-5BBD166322B2}" dt="2025-02-24T21:03:57.828" v="22" actId="47"/>
          <pc:sldLayoutMkLst>
            <pc:docMk/>
            <pc:sldMasterMk cId="645675806" sldId="2147483648"/>
            <pc:sldLayoutMk cId="539896467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EDIT PURPLE SHAPES OR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DIVIDER LINE IS EDITABLE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</a:t>
            </a:r>
            <a:r>
              <a:rPr lang="en-US" baseline="0" dirty="0"/>
              <a:t> CHANGE IMAGE, </a:t>
            </a:r>
            <a:r>
              <a:rPr lang="en-US" dirty="0"/>
              <a:t>RIGHT</a:t>
            </a:r>
            <a:r>
              <a:rPr lang="en-US" baseline="0" dirty="0"/>
              <a:t> </a:t>
            </a:r>
            <a:r>
              <a:rPr lang="en-US" dirty="0"/>
              <a:t>CLICK IMAGE,</a:t>
            </a:r>
            <a:r>
              <a:rPr lang="en-US" baseline="0" dirty="0"/>
              <a:t> </a:t>
            </a:r>
            <a:r>
              <a:rPr lang="en-US" dirty="0"/>
              <a:t>SELECT “CUT” TO REMOVE EXISTING IMAGE,</a:t>
            </a:r>
            <a:r>
              <a:rPr lang="en-US" baseline="0" dirty="0"/>
              <a:t> AND </a:t>
            </a:r>
            <a:r>
              <a:rPr lang="en-US" dirty="0"/>
              <a:t>CLICK IMAGE ICON TO INSERT NEW</a:t>
            </a:r>
            <a:r>
              <a:rPr lang="en-US" baseline="0" dirty="0"/>
              <a:t> </a:t>
            </a:r>
            <a:r>
              <a:rPr lang="en-US" dirty="0"/>
              <a:t>IMAGE</a:t>
            </a:r>
          </a:p>
          <a:p>
            <a:r>
              <a:rPr lang="en-US" dirty="0"/>
              <a:t>IF</a:t>
            </a:r>
            <a:r>
              <a:rPr lang="en-US" baseline="0" dirty="0"/>
              <a:t> NO IMAGE IS IN PLACE, </a:t>
            </a:r>
            <a:r>
              <a:rPr lang="en-US" dirty="0"/>
              <a:t>CLICK IMAGE ICON TO INSERT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9FB07-C412-D644-A25C-D89A7CD77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5DC-E1F3-4F15-854C-59D723E78A21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2909F-294A-FA9A-63B1-F9BC12B3E256}"/>
              </a:ext>
            </a:extLst>
          </p:cNvPr>
          <p:cNvSpPr txBox="1"/>
          <p:nvPr userDrawn="1"/>
        </p:nvSpPr>
        <p:spPr>
          <a:xfrm>
            <a:off x="649980" y="1654923"/>
            <a:ext cx="111096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latinLnBrk="0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  <a:p>
            <a:pPr lvl="1" eaLnBrk="1" latinLnBrk="0" hangingPunct="1"/>
            <a:r>
              <a:rPr lang="en-US" sz="3200" dirty="0"/>
              <a:t>Second level</a:t>
            </a:r>
          </a:p>
          <a:p>
            <a:pPr lvl="2" eaLnBrk="1" latinLnBrk="0" hangingPunct="1"/>
            <a:r>
              <a:rPr lang="en-US" sz="3200" dirty="0"/>
              <a:t>Third level</a:t>
            </a:r>
          </a:p>
          <a:p>
            <a:pPr lvl="3" eaLnBrk="1" latinLnBrk="0" hangingPunct="1"/>
            <a:r>
              <a:rPr lang="en-US" sz="3200" dirty="0"/>
              <a:t>Fourth level</a:t>
            </a:r>
          </a:p>
          <a:p>
            <a:pPr lvl="4" eaLnBrk="1" latinLnBrk="0" hangingPunct="1"/>
            <a:r>
              <a:rPr lang="en-US" sz="3200" dirty="0"/>
              <a:t>Fifth level</a:t>
            </a:r>
            <a:endParaRPr kumimoji="0"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B0935-60EF-7750-21FF-85C6FA94DDB4}"/>
              </a:ext>
            </a:extLst>
          </p:cNvPr>
          <p:cNvSpPr txBox="1"/>
          <p:nvPr userDrawn="1"/>
        </p:nvSpPr>
        <p:spPr>
          <a:xfrm>
            <a:off x="541338" y="630147"/>
            <a:ext cx="108750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1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226" y="1517459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730752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6751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6751" y="4334486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6750" y="3716779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93987" y="1525520"/>
            <a:ext cx="2734056" cy="206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987" y="4356520"/>
            <a:ext cx="2734056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986" y="3738813"/>
            <a:ext cx="2734056" cy="51206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EA19B6-1B09-39DE-B7BB-584DBBD98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C77208F-F9DD-48AB-B5BD-0A98FB84C42E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1CFB5F-6643-A255-E54D-831BFE833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7842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02CC8-F675-82DE-A025-B82042D35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PY 2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5DE3BEF-C498-6B46-8D5F-457ADE6D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8383" y="0"/>
            <a:ext cx="76536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09FF176-C7DE-E248-B2C6-0C98D2465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697" y="835045"/>
            <a:ext cx="2665640" cy="120626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89D0FC-4CD1-8B41-A7B5-028F32F26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697" y="2348673"/>
            <a:ext cx="2665640" cy="35377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929849-99C7-7F41-514C-A262ECE4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2C6B25E3-7F47-4E5C-90E2-5D6DBDF1A5D9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F8925F-612C-1E75-7281-0588E7E1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397274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BC13F5-F49A-62FA-02FF-751B95E13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PY 1/3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3975257-D706-104D-BD56-38CCB7B88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3163" y="832005"/>
            <a:ext cx="5773438" cy="1106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365717A-DC1C-CF44-924D-3DD3538C3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3" y="2345632"/>
            <a:ext cx="5773438" cy="3559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9A016E3-E182-AB40-9E6E-024241F8F0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165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B821E-9E81-3D2B-55C6-1CB0EEA01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8F81244-9E27-481E-B9A1-196C99368F2E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18F8A-1B1D-A9DD-F504-5A5569AD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2315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106FEC-12EF-0779-64DF-666C0D8D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50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81045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EB59A4-057E-024A-C00F-EE16D98B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C275B425-02A1-45B5-94D6-E33F7EFB8DF8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BC9D-0804-17C9-C837-003EB354E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4903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D8E25B-E558-3606-656F-AA0CD559D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529FCF-588F-8E48-ACB9-93445AF7169F}"/>
              </a:ext>
            </a:extLst>
          </p:cNvPr>
          <p:cNvSpPr/>
          <p:nvPr userDrawn="1"/>
        </p:nvSpPr>
        <p:spPr bwMode="auto">
          <a:xfrm>
            <a:off x="1425278" y="685800"/>
            <a:ext cx="9471321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4D451C7-3319-B243-A950-EBE9038241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799615"/>
            <a:ext cx="9220200" cy="5409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Graph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81854E-A778-FC8A-E95D-F79726F4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4803135-F34F-4E8E-8F61-0511DD960FA7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F07-DFB7-DE26-52E1-4BD236B4D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32826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C9FF44-05C9-4AC7-137D-FB727520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08C4074-CD38-DC46-88DB-5F8910E2BCDB}"/>
              </a:ext>
            </a:extLst>
          </p:cNvPr>
          <p:cNvSpPr/>
          <p:nvPr userDrawn="1"/>
        </p:nvSpPr>
        <p:spPr>
          <a:xfrm>
            <a:off x="6221505" y="-11985"/>
            <a:ext cx="5985862" cy="6874907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0 h 6884894"/>
              <a:gd name="connsiteX1" fmla="*/ 0 w 5985862"/>
              <a:gd name="connsiteY1" fmla="*/ 6884894 h 6884894"/>
              <a:gd name="connsiteX2" fmla="*/ 5985862 w 5985862"/>
              <a:gd name="connsiteY2" fmla="*/ 6861842 h 6884894"/>
              <a:gd name="connsiteX3" fmla="*/ 5984141 w 5985862"/>
              <a:gd name="connsiteY3" fmla="*/ 2524 h 6884894"/>
              <a:gd name="connsiteX4" fmla="*/ 2020901 w 5985862"/>
              <a:gd name="connsiteY4" fmla="*/ 0 h 68848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70494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89194"/>
              <a:gd name="connsiteX1" fmla="*/ 0 w 5985862"/>
              <a:gd name="connsiteY1" fmla="*/ 6889194 h 6889194"/>
              <a:gd name="connsiteX2" fmla="*/ 5985862 w 5985862"/>
              <a:gd name="connsiteY2" fmla="*/ 6866142 h 6889194"/>
              <a:gd name="connsiteX3" fmla="*/ 5984141 w 5985862"/>
              <a:gd name="connsiteY3" fmla="*/ 0 h 6889194"/>
              <a:gd name="connsiteX4" fmla="*/ 2020901 w 5985862"/>
              <a:gd name="connsiteY4" fmla="*/ 4300 h 6889194"/>
              <a:gd name="connsiteX0" fmla="*/ 2020901 w 5985862"/>
              <a:gd name="connsiteY0" fmla="*/ 4300 h 6874907"/>
              <a:gd name="connsiteX1" fmla="*/ 0 w 5985862"/>
              <a:gd name="connsiteY1" fmla="*/ 6874907 h 6874907"/>
              <a:gd name="connsiteX2" fmla="*/ 5985862 w 5985862"/>
              <a:gd name="connsiteY2" fmla="*/ 6866142 h 6874907"/>
              <a:gd name="connsiteX3" fmla="*/ 5984141 w 5985862"/>
              <a:gd name="connsiteY3" fmla="*/ 0 h 6874907"/>
              <a:gd name="connsiteX4" fmla="*/ 2020901 w 5985862"/>
              <a:gd name="connsiteY4" fmla="*/ 4300 h 687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874907">
                <a:moveTo>
                  <a:pt x="2020901" y="4300"/>
                </a:moveTo>
                <a:lnTo>
                  <a:pt x="0" y="6874907"/>
                </a:lnTo>
                <a:lnTo>
                  <a:pt x="5985862" y="6866142"/>
                </a:lnTo>
                <a:cubicBezTo>
                  <a:pt x="5980739" y="4566055"/>
                  <a:pt x="5989264" y="2300087"/>
                  <a:pt x="5984141" y="0"/>
                </a:cubicBezTo>
                <a:lnTo>
                  <a:pt x="2020901" y="430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A13E110-0D6A-AF4B-8CED-644ABD0A4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407" y="1706222"/>
            <a:ext cx="4113918" cy="233581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500" baseline="0">
                <a:solidFill>
                  <a:srgbClr val="51237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Quote Callout—35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AB48C3A-DE77-8142-B978-DE7F96701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407" y="4181801"/>
            <a:ext cx="4113918" cy="1413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4391" y="1181099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82E5B7-A24A-C54A-A209-407E3967A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057" y="849325"/>
            <a:ext cx="736600" cy="5842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FD930F-34A7-25E5-E606-53B917DF6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61BF210-29DA-4656-8EFD-040A50BBA009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AE90FD-4182-30D3-81E3-1D4CBC910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2557" y="6408493"/>
            <a:ext cx="345056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D42E19-9624-46BD-71B2-6C218C26A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6AA42DE-92B1-5948-8A93-233E8C8A437C}"/>
              </a:ext>
            </a:extLst>
          </p:cNvPr>
          <p:cNvSpPr/>
          <p:nvPr userDrawn="1"/>
        </p:nvSpPr>
        <p:spPr>
          <a:xfrm>
            <a:off x="3170550" y="-7684"/>
            <a:ext cx="9042453" cy="6868501"/>
          </a:xfrm>
          <a:custGeom>
            <a:avLst/>
            <a:gdLst>
              <a:gd name="connsiteX0" fmla="*/ 2028585 w 10342709"/>
              <a:gd name="connsiteY0" fmla="*/ 0 h 6877210"/>
              <a:gd name="connsiteX1" fmla="*/ 10342709 w 10342709"/>
              <a:gd name="connsiteY1" fmla="*/ 0 h 6877210"/>
              <a:gd name="connsiteX2" fmla="*/ 10342709 w 10342709"/>
              <a:gd name="connsiteY2" fmla="*/ 6877210 h 6877210"/>
              <a:gd name="connsiteX3" fmla="*/ 0 w 10342709"/>
              <a:gd name="connsiteY3" fmla="*/ 6877210 h 6877210"/>
              <a:gd name="connsiteX4" fmla="*/ 2028585 w 10342709"/>
              <a:gd name="connsiteY4" fmla="*/ 0 h 6877210"/>
              <a:gd name="connsiteX0" fmla="*/ 712251 w 9026375"/>
              <a:gd name="connsiteY0" fmla="*/ 0 h 6877210"/>
              <a:gd name="connsiteX1" fmla="*/ 9026375 w 9026375"/>
              <a:gd name="connsiteY1" fmla="*/ 0 h 6877210"/>
              <a:gd name="connsiteX2" fmla="*/ 9026375 w 9026375"/>
              <a:gd name="connsiteY2" fmla="*/ 6877210 h 6877210"/>
              <a:gd name="connsiteX3" fmla="*/ 0 w 9026375"/>
              <a:gd name="connsiteY3" fmla="*/ 6867162 h 6877210"/>
              <a:gd name="connsiteX4" fmla="*/ 712251 w 9026375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2186 h 6877210"/>
              <a:gd name="connsiteX4" fmla="*/ 702203 w 9016327"/>
              <a:gd name="connsiteY4" fmla="*/ 0 h 6877210"/>
              <a:gd name="connsiteX0" fmla="*/ 702203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702203 w 9016327"/>
              <a:gd name="connsiteY4" fmla="*/ 0 h 6877210"/>
              <a:gd name="connsiteX0" fmla="*/ 2023562 w 9016327"/>
              <a:gd name="connsiteY0" fmla="*/ 0 h 6877210"/>
              <a:gd name="connsiteX1" fmla="*/ 9016327 w 9016327"/>
              <a:gd name="connsiteY1" fmla="*/ 0 h 6877210"/>
              <a:gd name="connsiteX2" fmla="*/ 9016327 w 9016327"/>
              <a:gd name="connsiteY2" fmla="*/ 6877210 h 6877210"/>
              <a:gd name="connsiteX3" fmla="*/ 0 w 9016327"/>
              <a:gd name="connsiteY3" fmla="*/ 6877210 h 6877210"/>
              <a:gd name="connsiteX4" fmla="*/ 2023562 w 9016327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16327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2453"/>
              <a:gd name="connsiteY0" fmla="*/ 0 h 6877210"/>
              <a:gd name="connsiteX1" fmla="*/ 9042453 w 9042453"/>
              <a:gd name="connsiteY1" fmla="*/ 0 h 6877210"/>
              <a:gd name="connsiteX2" fmla="*/ 9033744 w 9042453"/>
              <a:gd name="connsiteY2" fmla="*/ 6877210 h 6877210"/>
              <a:gd name="connsiteX3" fmla="*/ 0 w 9042453"/>
              <a:gd name="connsiteY3" fmla="*/ 6877210 h 6877210"/>
              <a:gd name="connsiteX4" fmla="*/ 2023562 w 9042453"/>
              <a:gd name="connsiteY4" fmla="*/ 0 h 6877210"/>
              <a:gd name="connsiteX0" fmla="*/ 2023562 w 9044967"/>
              <a:gd name="connsiteY0" fmla="*/ 0 h 6877210"/>
              <a:gd name="connsiteX1" fmla="*/ 9042453 w 9044967"/>
              <a:gd name="connsiteY1" fmla="*/ 0 h 6877210"/>
              <a:gd name="connsiteX2" fmla="*/ 9042453 w 9044967"/>
              <a:gd name="connsiteY2" fmla="*/ 6868502 h 6877210"/>
              <a:gd name="connsiteX3" fmla="*/ 0 w 9044967"/>
              <a:gd name="connsiteY3" fmla="*/ 6877210 h 6877210"/>
              <a:gd name="connsiteX4" fmla="*/ 2023562 w 9044967"/>
              <a:gd name="connsiteY4" fmla="*/ 0 h 6877210"/>
              <a:gd name="connsiteX0" fmla="*/ 2014597 w 9036002"/>
              <a:gd name="connsiteY0" fmla="*/ 0 h 6868502"/>
              <a:gd name="connsiteX1" fmla="*/ 9033488 w 9036002"/>
              <a:gd name="connsiteY1" fmla="*/ 0 h 6868502"/>
              <a:gd name="connsiteX2" fmla="*/ 9033488 w 9036002"/>
              <a:gd name="connsiteY2" fmla="*/ 6868502 h 6868502"/>
              <a:gd name="connsiteX3" fmla="*/ 0 w 9036002"/>
              <a:gd name="connsiteY3" fmla="*/ 6850316 h 6868502"/>
              <a:gd name="connsiteX4" fmla="*/ 2014597 w 9036002"/>
              <a:gd name="connsiteY4" fmla="*/ 0 h 6868502"/>
              <a:gd name="connsiteX0" fmla="*/ 2014597 w 9033488"/>
              <a:gd name="connsiteY0" fmla="*/ 0 h 6850316"/>
              <a:gd name="connsiteX1" fmla="*/ 9033488 w 9033488"/>
              <a:gd name="connsiteY1" fmla="*/ 0 h 6850316"/>
              <a:gd name="connsiteX2" fmla="*/ 9024523 w 9033488"/>
              <a:gd name="connsiteY2" fmla="*/ 6841608 h 6850316"/>
              <a:gd name="connsiteX3" fmla="*/ 0 w 9033488"/>
              <a:gd name="connsiteY3" fmla="*/ 6850316 h 6850316"/>
              <a:gd name="connsiteX4" fmla="*/ 2014597 w 9033488"/>
              <a:gd name="connsiteY4" fmla="*/ 0 h 6850316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41608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59280"/>
              <a:gd name="connsiteX1" fmla="*/ 9042453 w 9042453"/>
              <a:gd name="connsiteY1" fmla="*/ 0 h 6859280"/>
              <a:gd name="connsiteX2" fmla="*/ 9033488 w 9042453"/>
              <a:gd name="connsiteY2" fmla="*/ 6850572 h 6859280"/>
              <a:gd name="connsiteX3" fmla="*/ 0 w 9042453"/>
              <a:gd name="connsiteY3" fmla="*/ 6859280 h 6859280"/>
              <a:gd name="connsiteX4" fmla="*/ 2023562 w 9042453"/>
              <a:gd name="connsiteY4" fmla="*/ 0 h 6859280"/>
              <a:gd name="connsiteX0" fmla="*/ 2023562 w 9042453"/>
              <a:gd name="connsiteY0" fmla="*/ 0 h 6868244"/>
              <a:gd name="connsiteX1" fmla="*/ 9042453 w 9042453"/>
              <a:gd name="connsiteY1" fmla="*/ 0 h 6868244"/>
              <a:gd name="connsiteX2" fmla="*/ 9033488 w 9042453"/>
              <a:gd name="connsiteY2" fmla="*/ 6850572 h 6868244"/>
              <a:gd name="connsiteX3" fmla="*/ 0 w 9042453"/>
              <a:gd name="connsiteY3" fmla="*/ 6868244 h 6868244"/>
              <a:gd name="connsiteX4" fmla="*/ 2023562 w 9042453"/>
              <a:gd name="connsiteY4" fmla="*/ 0 h 6868244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15559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  <a:gd name="connsiteX0" fmla="*/ 2023562 w 9042453"/>
              <a:gd name="connsiteY0" fmla="*/ 0 h 6868501"/>
              <a:gd name="connsiteX1" fmla="*/ 9042453 w 9042453"/>
              <a:gd name="connsiteY1" fmla="*/ 0 h 6868501"/>
              <a:gd name="connsiteX2" fmla="*/ 9024524 w 9042453"/>
              <a:gd name="connsiteY2" fmla="*/ 6868501 h 6868501"/>
              <a:gd name="connsiteX3" fmla="*/ 0 w 9042453"/>
              <a:gd name="connsiteY3" fmla="*/ 6868244 h 6868501"/>
              <a:gd name="connsiteX4" fmla="*/ 2023562 w 9042453"/>
              <a:gd name="connsiteY4" fmla="*/ 0 h 686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2453" h="6868501">
                <a:moveTo>
                  <a:pt x="2023562" y="0"/>
                </a:moveTo>
                <a:lnTo>
                  <a:pt x="9042453" y="0"/>
                </a:lnTo>
                <a:cubicBezTo>
                  <a:pt x="9033744" y="2292403"/>
                  <a:pt x="9033233" y="4576098"/>
                  <a:pt x="9024524" y="6868501"/>
                </a:cubicBezTo>
                <a:lnTo>
                  <a:pt x="0" y="6868244"/>
                </a:lnTo>
                <a:lnTo>
                  <a:pt x="2023562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11E9CE4-2E69-544B-991B-50672E695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8739" y="1495564"/>
            <a:ext cx="4176837" cy="233581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Statistics and Information—35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A7313C28-E54F-0048-93BF-A584C83B6C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740" y="3942568"/>
            <a:ext cx="4176836" cy="14138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Additional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A6369D-9D25-8D4C-AB29-0481058ECA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69892"/>
            <a:ext cx="6267610" cy="4521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FE049-70F0-8D5B-A936-3DB4E269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4415EC4C-136F-4467-BC01-F1C18B131B06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302283D-5EF2-B8AC-4D29-42FE5E2A9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F3554-7514-6D81-65E3-AB1B6034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REMAR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094EB5-9BD7-754E-B2D8-DECFAE890D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290"/>
            <a:ext cx="5076513" cy="6861290"/>
          </a:xfrm>
          <a:custGeom>
            <a:avLst/>
            <a:gdLst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0 h 6858000"/>
              <a:gd name="connsiteX5" fmla="*/ 5066646 w 5066646"/>
              <a:gd name="connsiteY5" fmla="*/ 0 h 6858000"/>
              <a:gd name="connsiteX6" fmla="*/ 4957222 w 5066646"/>
              <a:gd name="connsiteY6" fmla="*/ 372793 h 6858000"/>
              <a:gd name="connsiteX7" fmla="*/ 0 w 5066646"/>
              <a:gd name="connsiteY7" fmla="*/ 372793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372793 h 6858000"/>
              <a:gd name="connsiteX9" fmla="*/ 0 w 5066646"/>
              <a:gd name="connsiteY9" fmla="*/ 0 h 6858000"/>
              <a:gd name="connsiteX0" fmla="*/ 0 w 5066646"/>
              <a:gd name="connsiteY0" fmla="*/ 1141378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141378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731621 w 5066646"/>
              <a:gd name="connsiteY1" fmla="*/ 1141378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52680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66646"/>
              <a:gd name="connsiteY0" fmla="*/ 1453853 h 6858000"/>
              <a:gd name="connsiteX1" fmla="*/ 4642812 w 5066646"/>
              <a:gd name="connsiteY1" fmla="*/ 1463720 h 6858000"/>
              <a:gd name="connsiteX2" fmla="*/ 3053639 w 5066646"/>
              <a:gd name="connsiteY2" fmla="*/ 6858000 h 6858000"/>
              <a:gd name="connsiteX3" fmla="*/ 0 w 5066646"/>
              <a:gd name="connsiteY3" fmla="*/ 6858000 h 6858000"/>
              <a:gd name="connsiteX4" fmla="*/ 0 w 5066646"/>
              <a:gd name="connsiteY4" fmla="*/ 1453853 h 6858000"/>
              <a:gd name="connsiteX5" fmla="*/ 0 w 5066646"/>
              <a:gd name="connsiteY5" fmla="*/ 0 h 6858000"/>
              <a:gd name="connsiteX6" fmla="*/ 5066646 w 5066646"/>
              <a:gd name="connsiteY6" fmla="*/ 0 h 6858000"/>
              <a:gd name="connsiteX7" fmla="*/ 4857469 w 5066646"/>
              <a:gd name="connsiteY7" fmla="*/ 701146 h 6858000"/>
              <a:gd name="connsiteX8" fmla="*/ 0 w 5066646"/>
              <a:gd name="connsiteY8" fmla="*/ 705302 h 6858000"/>
              <a:gd name="connsiteX9" fmla="*/ 0 w 5066646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57469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3224"/>
              <a:gd name="connsiteY0" fmla="*/ 1453853 h 6858000"/>
              <a:gd name="connsiteX1" fmla="*/ 4642812 w 5073224"/>
              <a:gd name="connsiteY1" fmla="*/ 1463720 h 6858000"/>
              <a:gd name="connsiteX2" fmla="*/ 3053639 w 5073224"/>
              <a:gd name="connsiteY2" fmla="*/ 6858000 h 6858000"/>
              <a:gd name="connsiteX3" fmla="*/ 0 w 5073224"/>
              <a:gd name="connsiteY3" fmla="*/ 6858000 h 6858000"/>
              <a:gd name="connsiteX4" fmla="*/ 0 w 5073224"/>
              <a:gd name="connsiteY4" fmla="*/ 1453853 h 6858000"/>
              <a:gd name="connsiteX5" fmla="*/ 0 w 5073224"/>
              <a:gd name="connsiteY5" fmla="*/ 0 h 6858000"/>
              <a:gd name="connsiteX6" fmla="*/ 5073224 w 5073224"/>
              <a:gd name="connsiteY6" fmla="*/ 3289 h 6858000"/>
              <a:gd name="connsiteX7" fmla="*/ 4873915 w 5073224"/>
              <a:gd name="connsiteY7" fmla="*/ 701146 h 6858000"/>
              <a:gd name="connsiteX8" fmla="*/ 0 w 5073224"/>
              <a:gd name="connsiteY8" fmla="*/ 705302 h 6858000"/>
              <a:gd name="connsiteX9" fmla="*/ 0 w 5073224"/>
              <a:gd name="connsiteY9" fmla="*/ 0 h 6858000"/>
              <a:gd name="connsiteX0" fmla="*/ 0 w 5076513"/>
              <a:gd name="connsiteY0" fmla="*/ 1457143 h 6861290"/>
              <a:gd name="connsiteX1" fmla="*/ 4642812 w 5076513"/>
              <a:gd name="connsiteY1" fmla="*/ 1467010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  <a:gd name="connsiteX0" fmla="*/ 0 w 5076513"/>
              <a:gd name="connsiteY0" fmla="*/ 1457143 h 6861290"/>
              <a:gd name="connsiteX1" fmla="*/ 4642812 w 5076513"/>
              <a:gd name="connsiteY1" fmla="*/ 1469989 h 6861290"/>
              <a:gd name="connsiteX2" fmla="*/ 3053639 w 5076513"/>
              <a:gd name="connsiteY2" fmla="*/ 6861290 h 6861290"/>
              <a:gd name="connsiteX3" fmla="*/ 0 w 5076513"/>
              <a:gd name="connsiteY3" fmla="*/ 6861290 h 6861290"/>
              <a:gd name="connsiteX4" fmla="*/ 0 w 5076513"/>
              <a:gd name="connsiteY4" fmla="*/ 1457143 h 6861290"/>
              <a:gd name="connsiteX5" fmla="*/ 0 w 5076513"/>
              <a:gd name="connsiteY5" fmla="*/ 3290 h 6861290"/>
              <a:gd name="connsiteX6" fmla="*/ 5076513 w 5076513"/>
              <a:gd name="connsiteY6" fmla="*/ 0 h 6861290"/>
              <a:gd name="connsiteX7" fmla="*/ 4873915 w 5076513"/>
              <a:gd name="connsiteY7" fmla="*/ 704436 h 6861290"/>
              <a:gd name="connsiteX8" fmla="*/ 0 w 5076513"/>
              <a:gd name="connsiteY8" fmla="*/ 708592 h 6861290"/>
              <a:gd name="connsiteX9" fmla="*/ 0 w 5076513"/>
              <a:gd name="connsiteY9" fmla="*/ 3290 h 686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6513" h="6861290">
                <a:moveTo>
                  <a:pt x="0" y="1457143"/>
                </a:moveTo>
                <a:lnTo>
                  <a:pt x="4642812" y="1469989"/>
                </a:lnTo>
                <a:lnTo>
                  <a:pt x="3053639" y="6861290"/>
                </a:lnTo>
                <a:lnTo>
                  <a:pt x="0" y="6861290"/>
                </a:lnTo>
                <a:lnTo>
                  <a:pt x="0" y="1457143"/>
                </a:lnTo>
                <a:close/>
                <a:moveTo>
                  <a:pt x="0" y="3290"/>
                </a:moveTo>
                <a:lnTo>
                  <a:pt x="5076513" y="0"/>
                </a:lnTo>
                <a:lnTo>
                  <a:pt x="4873915" y="704436"/>
                </a:lnTo>
                <a:lnTo>
                  <a:pt x="0" y="708592"/>
                </a:lnTo>
                <a:lnTo>
                  <a:pt x="0" y="32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9CA49A6-A828-F740-B22D-0D444BFC32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7887" y="2643309"/>
            <a:ext cx="5893901" cy="26637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836C233-5619-A941-B91C-51903622D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4462" y="1977136"/>
            <a:ext cx="5897326" cy="5523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SUBHEAD—22 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D6204-2C97-7845-9EC7-30A818506905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EEC1D5-9AF9-6B48-80B4-DBD34AFEC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8502" y="792527"/>
            <a:ext cx="8070798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Closing Remarks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EF7F6B-A3E0-5991-165F-AD4843DD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77235CEB-0520-461C-AEF0-741432873C29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5B1EADD-357A-BAE9-B3B2-FC8573CB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492166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D2120E-C13C-F732-FF36-06F29919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1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87B66-D5F6-D64B-9CB4-DAC6532D1FF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2589" y="3116712"/>
            <a:ext cx="3846821" cy="6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FAE7EE89-28BD-1541-9569-17C640BEB308}"/>
              </a:ext>
            </a:extLst>
          </p:cNvPr>
          <p:cNvSpPr/>
          <p:nvPr userDrawn="1"/>
        </p:nvSpPr>
        <p:spPr>
          <a:xfrm>
            <a:off x="5229411" y="-25633"/>
            <a:ext cx="6983833" cy="6890890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1052712 w 5985862"/>
              <a:gd name="connsiteY0" fmla="*/ 44396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1052712 w 5985862"/>
              <a:gd name="connsiteY4" fmla="*/ 44396 h 6923314"/>
              <a:gd name="connsiteX0" fmla="*/ 2044806 w 6977956"/>
              <a:gd name="connsiteY0" fmla="*/ 44396 h 6911361"/>
              <a:gd name="connsiteX1" fmla="*/ 0 w 6977956"/>
              <a:gd name="connsiteY1" fmla="*/ 6911361 h 6911361"/>
              <a:gd name="connsiteX2" fmla="*/ 6977956 w 6977956"/>
              <a:gd name="connsiteY2" fmla="*/ 6900262 h 6911361"/>
              <a:gd name="connsiteX3" fmla="*/ 6962588 w 6977956"/>
              <a:gd name="connsiteY3" fmla="*/ 0 h 6911361"/>
              <a:gd name="connsiteX4" fmla="*/ 2044806 w 6977956"/>
              <a:gd name="connsiteY4" fmla="*/ 44396 h 6911361"/>
              <a:gd name="connsiteX0" fmla="*/ 2044806 w 6984121"/>
              <a:gd name="connsiteY0" fmla="*/ 23925 h 6890890"/>
              <a:gd name="connsiteX1" fmla="*/ 0 w 6984121"/>
              <a:gd name="connsiteY1" fmla="*/ 6890890 h 6890890"/>
              <a:gd name="connsiteX2" fmla="*/ 6977956 w 6984121"/>
              <a:gd name="connsiteY2" fmla="*/ 6879791 h 6890890"/>
              <a:gd name="connsiteX3" fmla="*/ 6983059 w 6984121"/>
              <a:gd name="connsiteY3" fmla="*/ 0 h 6890890"/>
              <a:gd name="connsiteX4" fmla="*/ 2044806 w 6984121"/>
              <a:gd name="connsiteY4" fmla="*/ 23925 h 6890890"/>
              <a:gd name="connsiteX0" fmla="*/ 2044806 w 6983833"/>
              <a:gd name="connsiteY0" fmla="*/ 23925 h 6890890"/>
              <a:gd name="connsiteX1" fmla="*/ 0 w 6983833"/>
              <a:gd name="connsiteY1" fmla="*/ 6890890 h 6890890"/>
              <a:gd name="connsiteX2" fmla="*/ 6971133 w 6983833"/>
              <a:gd name="connsiteY2" fmla="*/ 6886615 h 6890890"/>
              <a:gd name="connsiteX3" fmla="*/ 6983059 w 6983833"/>
              <a:gd name="connsiteY3" fmla="*/ 0 h 6890890"/>
              <a:gd name="connsiteX4" fmla="*/ 2044806 w 6983833"/>
              <a:gd name="connsiteY4" fmla="*/ 23925 h 68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3833" h="6890890">
                <a:moveTo>
                  <a:pt x="2044806" y="23925"/>
                </a:moveTo>
                <a:lnTo>
                  <a:pt x="0" y="6890890"/>
                </a:lnTo>
                <a:lnTo>
                  <a:pt x="6971133" y="6886615"/>
                </a:lnTo>
                <a:cubicBezTo>
                  <a:pt x="6966010" y="4586528"/>
                  <a:pt x="6988182" y="2300087"/>
                  <a:pt x="6983059" y="0"/>
                </a:cubicBezTo>
                <a:lnTo>
                  <a:pt x="2044806" y="23925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898064-993C-6A4C-9A17-D20E6E79F8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7281904" cy="6858000"/>
          </a:xfrm>
          <a:custGeom>
            <a:avLst/>
            <a:gdLst>
              <a:gd name="connsiteX0" fmla="*/ 0 w 8240152"/>
              <a:gd name="connsiteY0" fmla="*/ 0 h 6858000"/>
              <a:gd name="connsiteX1" fmla="*/ 8240152 w 8240152"/>
              <a:gd name="connsiteY1" fmla="*/ 0 h 6858000"/>
              <a:gd name="connsiteX2" fmla="*/ 6227145 w 8240152"/>
              <a:gd name="connsiteY2" fmla="*/ 6858000 h 6858000"/>
              <a:gd name="connsiteX3" fmla="*/ 0 w 8240152"/>
              <a:gd name="connsiteY3" fmla="*/ 685800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6227145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  <a:gd name="connsiteX0" fmla="*/ 0 w 7257359"/>
              <a:gd name="connsiteY0" fmla="*/ 0 h 6858000"/>
              <a:gd name="connsiteX1" fmla="*/ 7257359 w 7257359"/>
              <a:gd name="connsiteY1" fmla="*/ 0 h 6858000"/>
              <a:gd name="connsiteX2" fmla="*/ 5226483 w 7257359"/>
              <a:gd name="connsiteY2" fmla="*/ 6858000 h 6858000"/>
              <a:gd name="connsiteX3" fmla="*/ 0 w 7257359"/>
              <a:gd name="connsiteY3" fmla="*/ 6858000 h 6858000"/>
              <a:gd name="connsiteX4" fmla="*/ 0 w 725735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7359" h="6858000">
                <a:moveTo>
                  <a:pt x="0" y="0"/>
                </a:moveTo>
                <a:lnTo>
                  <a:pt x="7257359" y="0"/>
                </a:lnTo>
                <a:lnTo>
                  <a:pt x="522648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B7E77073-A7A1-C84E-B478-13F9620196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514" y="2922495"/>
            <a:ext cx="1564633" cy="157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767186E-4F19-9849-98AA-329A93503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2447" y="4703908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NAME—20 PT</a:t>
            </a:r>
          </a:p>
          <a:p>
            <a:pPr lvl="0"/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8EC5F77-5381-5246-A26E-7EE3823D64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52447" y="5260882"/>
            <a:ext cx="3487977" cy="457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EMAIL ADDRESS—16 PT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FA2875-19F3-AAE1-8013-D417754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5342CEDE-12C8-4B99-83AA-752A78293C7C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07F923-5118-FB47-6274-9A55847D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1071" y="6408493"/>
            <a:ext cx="3855989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9624CE-FEB5-8751-D26C-AA5482AA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1175D9-4941-6B4B-B046-EF8A725E2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B9B7CB-4A50-B64E-8306-F35AF7369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136" y="861217"/>
            <a:ext cx="5804676" cy="2437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</a:t>
            </a:r>
            <a:br>
              <a:rPr lang="en-US" dirty="0"/>
            </a:br>
            <a:r>
              <a:rPr lang="en-US" dirty="0"/>
              <a:t>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4AF0FA2-D11C-B94D-815B-FD793B701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9137" y="3594513"/>
            <a:ext cx="5804675" cy="6457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PRESENTER INFORMATION—18 PT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99F881-AA16-8920-5C8D-DC43EC5E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1228A46A-B863-4A64-B393-BEBE9F74283E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C1FD1-3097-A8EF-159F-49D04AC06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ABCDCD-59A3-D599-35A2-8D57BB6E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7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i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9E8EF-FBBF-4B88-9FD6-2A0004E41490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67BD45D-E3ED-3DBB-6613-E6E19FDAF7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31E6DF7-F973-0710-B97D-801FFB574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236" y="1579042"/>
            <a:ext cx="10904145" cy="391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54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C38F0-190F-328D-545C-EF585D1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5A91-5806-444F-9733-7A48D1CC3167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CF1F5-6543-7192-63A7-ED1B2102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F3EDE-A070-0919-35FF-60323ED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A6255-3778-5143-293E-2FB0464DBD72}"/>
              </a:ext>
            </a:extLst>
          </p:cNvPr>
          <p:cNvSpPr/>
          <p:nvPr userDrawn="1"/>
        </p:nvSpPr>
        <p:spPr bwMode="auto">
          <a:xfrm>
            <a:off x="1" y="696643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FA06B19-6845-CB4A-CE80-AA9C59378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D4B2-C4EE-5907-9B90-C6EC08FA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3BE33-15F9-B5F8-3A13-4C231513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FBC02-D290-572B-B03C-6DDDDC766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C0E38-0818-D3E5-1B3A-F03641174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B8312-54CF-8DD3-FCA0-DA32008EF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900D3-9CCF-E546-794E-4F3CA90D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6B08F-E0F2-3FD7-97A9-94DB6C82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D7A076-C46A-4E68-DE81-E314A41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A0C4-DF99-551A-65C8-4FF3C012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759D4-427B-83F3-905E-73B22C3D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5A91-5806-444F-9733-7A48D1CC3167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E4439-A902-1D3C-4E37-C8C101B1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ECAF6-098E-43DB-1D59-156B2A6E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55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31A7-95F4-5799-D6F7-5B2645D4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FACC-6771-4186-D529-DB37A11C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6DA3-314B-9607-05FB-64E56B67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FFE7-FFE5-9D7A-7289-85C2BF3A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8C3DC-D240-CAFC-C039-CF01D1C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C11E-F936-9A3B-53B8-FC93B80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FACC-6771-4186-D529-DB37A11C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16DA3-314B-9607-05FB-64E56B67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FFE7-FFE5-9D7A-7289-85C2BF3A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66D6-DFCF-4D7A-9E69-31A71041B2AC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8C3DC-D240-CAFC-C039-CF01D1C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3C11E-F936-9A3B-53B8-FC93B80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10E7AD-2337-085D-3BC7-65C7E277C16E}"/>
              </a:ext>
            </a:extLst>
          </p:cNvPr>
          <p:cNvSpPr/>
          <p:nvPr userDrawn="1"/>
        </p:nvSpPr>
        <p:spPr bwMode="auto">
          <a:xfrm>
            <a:off x="1" y="700956"/>
            <a:ext cx="9801224" cy="768585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4FCE4EB-3528-040A-957B-41DD42A26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5870" y="810457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A3ACD11F-866E-1643-AA64-C683946ECAC1}"/>
              </a:ext>
            </a:extLst>
          </p:cNvPr>
          <p:cNvSpPr/>
          <p:nvPr userDrawn="1"/>
        </p:nvSpPr>
        <p:spPr>
          <a:xfrm>
            <a:off x="4089954" y="-7683"/>
            <a:ext cx="8105370" cy="6881991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0 w 6098561"/>
              <a:gd name="connsiteY0" fmla="*/ 38420 h 6923314"/>
              <a:gd name="connsiteX1" fmla="*/ 112699 w 6098561"/>
              <a:gd name="connsiteY1" fmla="*/ 6923314 h 6923314"/>
              <a:gd name="connsiteX2" fmla="*/ 6098561 w 6098561"/>
              <a:gd name="connsiteY2" fmla="*/ 6900262 h 6923314"/>
              <a:gd name="connsiteX3" fmla="*/ 6083193 w 6098561"/>
              <a:gd name="connsiteY3" fmla="*/ 0 h 6923314"/>
              <a:gd name="connsiteX4" fmla="*/ 0 w 6098561"/>
              <a:gd name="connsiteY4" fmla="*/ 38420 h 6923314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00262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2045"/>
              <a:gd name="connsiteY0" fmla="*/ 38420 h 6932023"/>
              <a:gd name="connsiteX1" fmla="*/ 0 w 8102045"/>
              <a:gd name="connsiteY1" fmla="*/ 6932023 h 6932023"/>
              <a:gd name="connsiteX2" fmla="*/ 8102045 w 8102045"/>
              <a:gd name="connsiteY2" fmla="*/ 6926388 h 6932023"/>
              <a:gd name="connsiteX3" fmla="*/ 8086677 w 8102045"/>
              <a:gd name="connsiteY3" fmla="*/ 0 h 6932023"/>
              <a:gd name="connsiteX4" fmla="*/ 2003484 w 8102045"/>
              <a:gd name="connsiteY4" fmla="*/ 38420 h 6932023"/>
              <a:gd name="connsiteX0" fmla="*/ 2003484 w 8105370"/>
              <a:gd name="connsiteY0" fmla="*/ 38420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38420 h 6932023"/>
              <a:gd name="connsiteX0" fmla="*/ 2003484 w 8105370"/>
              <a:gd name="connsiteY0" fmla="*/ 29711 h 6932023"/>
              <a:gd name="connsiteX1" fmla="*/ 0 w 8105370"/>
              <a:gd name="connsiteY1" fmla="*/ 6932023 h 6932023"/>
              <a:gd name="connsiteX2" fmla="*/ 8102045 w 8105370"/>
              <a:gd name="connsiteY2" fmla="*/ 6926388 h 6932023"/>
              <a:gd name="connsiteX3" fmla="*/ 8104094 w 8105370"/>
              <a:gd name="connsiteY3" fmla="*/ 0 h 6932023"/>
              <a:gd name="connsiteX4" fmla="*/ 2003484 w 8105370"/>
              <a:gd name="connsiteY4" fmla="*/ 29711 h 6932023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1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0262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4905"/>
              <a:gd name="connsiteY0" fmla="*/ 12294 h 6914606"/>
              <a:gd name="connsiteX1" fmla="*/ 0 w 8104905"/>
              <a:gd name="connsiteY1" fmla="*/ 6914606 h 6914606"/>
              <a:gd name="connsiteX2" fmla="*/ 8093336 w 8104905"/>
              <a:gd name="connsiteY2" fmla="*/ 6908970 h 6914606"/>
              <a:gd name="connsiteX3" fmla="*/ 8104094 w 8104905"/>
              <a:gd name="connsiteY3" fmla="*/ 0 h 6914606"/>
              <a:gd name="connsiteX4" fmla="*/ 2003484 w 8104905"/>
              <a:gd name="connsiteY4" fmla="*/ 12294 h 6914606"/>
              <a:gd name="connsiteX0" fmla="*/ 2003484 w 8105370"/>
              <a:gd name="connsiteY0" fmla="*/ 12294 h 6914606"/>
              <a:gd name="connsiteX1" fmla="*/ 0 w 8105370"/>
              <a:gd name="connsiteY1" fmla="*/ 6914606 h 6914606"/>
              <a:gd name="connsiteX2" fmla="*/ 8102045 w 8105370"/>
              <a:gd name="connsiteY2" fmla="*/ 6908970 h 6914606"/>
              <a:gd name="connsiteX3" fmla="*/ 8104094 w 8105370"/>
              <a:gd name="connsiteY3" fmla="*/ 0 h 6914606"/>
              <a:gd name="connsiteX4" fmla="*/ 2003484 w 8105370"/>
              <a:gd name="connsiteY4" fmla="*/ 12294 h 6914606"/>
              <a:gd name="connsiteX0" fmla="*/ 2003484 w 8102045"/>
              <a:gd name="connsiteY0" fmla="*/ 0 h 6902312"/>
              <a:gd name="connsiteX1" fmla="*/ 0 w 8102045"/>
              <a:gd name="connsiteY1" fmla="*/ 6902312 h 6902312"/>
              <a:gd name="connsiteX2" fmla="*/ 8102045 w 8102045"/>
              <a:gd name="connsiteY2" fmla="*/ 6896676 h 6902312"/>
              <a:gd name="connsiteX3" fmla="*/ 8095385 w 8102045"/>
              <a:gd name="connsiteY3" fmla="*/ 5123 h 6902312"/>
              <a:gd name="connsiteX4" fmla="*/ 2003484 w 8102045"/>
              <a:gd name="connsiteY4" fmla="*/ 0 h 6902312"/>
              <a:gd name="connsiteX0" fmla="*/ 1986067 w 8102045"/>
              <a:gd name="connsiteY0" fmla="*/ 12294 h 6897189"/>
              <a:gd name="connsiteX1" fmla="*/ 0 w 8102045"/>
              <a:gd name="connsiteY1" fmla="*/ 6897189 h 6897189"/>
              <a:gd name="connsiteX2" fmla="*/ 8102045 w 8102045"/>
              <a:gd name="connsiteY2" fmla="*/ 6891553 h 6897189"/>
              <a:gd name="connsiteX3" fmla="*/ 8095385 w 8102045"/>
              <a:gd name="connsiteY3" fmla="*/ 0 h 6897189"/>
              <a:gd name="connsiteX4" fmla="*/ 1986067 w 8102045"/>
              <a:gd name="connsiteY4" fmla="*/ 12294 h 6897189"/>
              <a:gd name="connsiteX0" fmla="*/ 1986067 w 8105370"/>
              <a:gd name="connsiteY0" fmla="*/ 3585 h 6888480"/>
              <a:gd name="connsiteX1" fmla="*/ 0 w 8105370"/>
              <a:gd name="connsiteY1" fmla="*/ 6888480 h 6888480"/>
              <a:gd name="connsiteX2" fmla="*/ 8102045 w 8105370"/>
              <a:gd name="connsiteY2" fmla="*/ 6882844 h 6888480"/>
              <a:gd name="connsiteX3" fmla="*/ 8104094 w 8105370"/>
              <a:gd name="connsiteY3" fmla="*/ 0 h 6888480"/>
              <a:gd name="connsiteX4" fmla="*/ 1986067 w 8105370"/>
              <a:gd name="connsiteY4" fmla="*/ 3585 h 6888480"/>
              <a:gd name="connsiteX0" fmla="*/ 1986067 w 8105370"/>
              <a:gd name="connsiteY0" fmla="*/ 0 h 6893604"/>
              <a:gd name="connsiteX1" fmla="*/ 0 w 8105370"/>
              <a:gd name="connsiteY1" fmla="*/ 6893604 h 6893604"/>
              <a:gd name="connsiteX2" fmla="*/ 8102045 w 8105370"/>
              <a:gd name="connsiteY2" fmla="*/ 6887968 h 6893604"/>
              <a:gd name="connsiteX3" fmla="*/ 8104094 w 8105370"/>
              <a:gd name="connsiteY3" fmla="*/ 5124 h 6893604"/>
              <a:gd name="connsiteX4" fmla="*/ 1986067 w 8105370"/>
              <a:gd name="connsiteY4" fmla="*/ 0 h 6893604"/>
              <a:gd name="connsiteX0" fmla="*/ 1986067 w 8105370"/>
              <a:gd name="connsiteY0" fmla="*/ 0 h 6887968"/>
              <a:gd name="connsiteX1" fmla="*/ 0 w 8105370"/>
              <a:gd name="connsiteY1" fmla="*/ 6869698 h 6887968"/>
              <a:gd name="connsiteX2" fmla="*/ 8102045 w 8105370"/>
              <a:gd name="connsiteY2" fmla="*/ 6887968 h 6887968"/>
              <a:gd name="connsiteX3" fmla="*/ 8104094 w 8105370"/>
              <a:gd name="connsiteY3" fmla="*/ 5124 h 6887968"/>
              <a:gd name="connsiteX4" fmla="*/ 1986067 w 8105370"/>
              <a:gd name="connsiteY4" fmla="*/ 0 h 6887968"/>
              <a:gd name="connsiteX0" fmla="*/ 1986067 w 8105370"/>
              <a:gd name="connsiteY0" fmla="*/ 0 h 6869698"/>
              <a:gd name="connsiteX1" fmla="*/ 0 w 8105370"/>
              <a:gd name="connsiteY1" fmla="*/ 6869698 h 6869698"/>
              <a:gd name="connsiteX2" fmla="*/ 8102045 w 8105370"/>
              <a:gd name="connsiteY2" fmla="*/ 6846132 h 6869698"/>
              <a:gd name="connsiteX3" fmla="*/ 8104094 w 8105370"/>
              <a:gd name="connsiteY3" fmla="*/ 5124 h 6869698"/>
              <a:gd name="connsiteX4" fmla="*/ 1986067 w 8105370"/>
              <a:gd name="connsiteY4" fmla="*/ 0 h 6869698"/>
              <a:gd name="connsiteX0" fmla="*/ 1986067 w 8104809"/>
              <a:gd name="connsiteY0" fmla="*/ 0 h 6870038"/>
              <a:gd name="connsiteX1" fmla="*/ 0 w 8104809"/>
              <a:gd name="connsiteY1" fmla="*/ 6869698 h 6870038"/>
              <a:gd name="connsiteX2" fmla="*/ 8090092 w 8104809"/>
              <a:gd name="connsiteY2" fmla="*/ 6870038 h 6870038"/>
              <a:gd name="connsiteX3" fmla="*/ 8104094 w 8104809"/>
              <a:gd name="connsiteY3" fmla="*/ 5124 h 6870038"/>
              <a:gd name="connsiteX4" fmla="*/ 1986067 w 8104809"/>
              <a:gd name="connsiteY4" fmla="*/ 0 h 6870038"/>
              <a:gd name="connsiteX0" fmla="*/ 1986067 w 8105370"/>
              <a:gd name="connsiteY0" fmla="*/ 0 h 6881991"/>
              <a:gd name="connsiteX1" fmla="*/ 0 w 8105370"/>
              <a:gd name="connsiteY1" fmla="*/ 6869698 h 6881991"/>
              <a:gd name="connsiteX2" fmla="*/ 8102044 w 8105370"/>
              <a:gd name="connsiteY2" fmla="*/ 6881991 h 6881991"/>
              <a:gd name="connsiteX3" fmla="*/ 8104094 w 8105370"/>
              <a:gd name="connsiteY3" fmla="*/ 5124 h 6881991"/>
              <a:gd name="connsiteX4" fmla="*/ 1986067 w 8105370"/>
              <a:gd name="connsiteY4" fmla="*/ 0 h 68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370" h="6881991">
                <a:moveTo>
                  <a:pt x="1986067" y="0"/>
                </a:moveTo>
                <a:lnTo>
                  <a:pt x="0" y="6869698"/>
                </a:lnTo>
                <a:lnTo>
                  <a:pt x="8102044" y="6881991"/>
                </a:lnTo>
                <a:cubicBezTo>
                  <a:pt x="8096921" y="4581904"/>
                  <a:pt x="8109217" y="2305211"/>
                  <a:pt x="8104094" y="5124"/>
                </a:cubicBezTo>
                <a:lnTo>
                  <a:pt x="1986067" y="0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BD4CA6-CA85-D746-A313-445596E0A8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5519" y="1698719"/>
            <a:ext cx="5062764" cy="30349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9A28A-963E-5A4E-9877-BA8142C013C8}"/>
              </a:ext>
            </a:extLst>
          </p:cNvPr>
          <p:cNvSpPr/>
          <p:nvPr userDrawn="1"/>
        </p:nvSpPr>
        <p:spPr bwMode="auto">
          <a:xfrm>
            <a:off x="4626320" y="5115570"/>
            <a:ext cx="7565679" cy="1059717"/>
          </a:xfrm>
          <a:custGeom>
            <a:avLst/>
            <a:gdLst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9717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0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9525 w 8780060"/>
              <a:gd name="connsiteY3" fmla="*/ 1050192 h 1059717"/>
              <a:gd name="connsiteX4" fmla="*/ 0 w 8780060"/>
              <a:gd name="connsiteY4" fmla="*/ 0 h 1059717"/>
              <a:gd name="connsiteX0" fmla="*/ 0 w 8780060"/>
              <a:gd name="connsiteY0" fmla="*/ 0 h 1059717"/>
              <a:gd name="connsiteX1" fmla="*/ 8780060 w 8780060"/>
              <a:gd name="connsiteY1" fmla="*/ 0 h 1059717"/>
              <a:gd name="connsiteX2" fmla="*/ 8780060 w 8780060"/>
              <a:gd name="connsiteY2" fmla="*/ 1059717 h 1059717"/>
              <a:gd name="connsiteX3" fmla="*/ 4763 w 8780060"/>
              <a:gd name="connsiteY3" fmla="*/ 1045429 h 1059717"/>
              <a:gd name="connsiteX4" fmla="*/ 0 w 8780060"/>
              <a:gd name="connsiteY4" fmla="*/ 0 h 105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060" h="1059717">
                <a:moveTo>
                  <a:pt x="0" y="0"/>
                </a:moveTo>
                <a:lnTo>
                  <a:pt x="8780060" y="0"/>
                </a:lnTo>
                <a:lnTo>
                  <a:pt x="8780060" y="1059717"/>
                </a:lnTo>
                <a:lnTo>
                  <a:pt x="4763" y="1045429"/>
                </a:lnTo>
                <a:cubicBezTo>
                  <a:pt x="3175" y="696953"/>
                  <a:pt x="1588" y="348476"/>
                  <a:pt x="0" y="0"/>
                </a:cubicBezTo>
                <a:close/>
              </a:path>
            </a:pathLst>
          </a:cu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8B11DE-B3CE-5047-93B0-EEA2175AB1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5496" y="5315228"/>
            <a:ext cx="6825516" cy="6604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7DDB7D6-975A-C740-9874-C1AEDF541C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1952"/>
            <a:ext cx="6099415" cy="6875928"/>
          </a:xfrm>
          <a:custGeom>
            <a:avLst/>
            <a:gdLst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980329 w 8244968"/>
              <a:gd name="connsiteY4" fmla="*/ 6346737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980329 w 8244968"/>
              <a:gd name="connsiteY3" fmla="*/ 528702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079577 w 8244968"/>
              <a:gd name="connsiteY4" fmla="*/ 6182964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06872 w 8244968"/>
              <a:gd name="connsiteY3" fmla="*/ 5130070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08672 w 8244968"/>
              <a:gd name="connsiteY4" fmla="*/ 6170495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377459 w 8244968"/>
              <a:gd name="connsiteY5" fmla="*/ 6346737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689277 w 8244968"/>
              <a:gd name="connsiteY2" fmla="*/ 5287020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58000"/>
              <a:gd name="connsiteX1" fmla="*/ 8244968 w 8244968"/>
              <a:gd name="connsiteY1" fmla="*/ 0 h 6858000"/>
              <a:gd name="connsiteX2" fmla="*/ 6726685 w 8244968"/>
              <a:gd name="connsiteY2" fmla="*/ 5116609 h 6858000"/>
              <a:gd name="connsiteX3" fmla="*/ 3115185 w 8244968"/>
              <a:gd name="connsiteY3" fmla="*/ 5125914 h 6858000"/>
              <a:gd name="connsiteX4" fmla="*/ 3112829 w 8244968"/>
              <a:gd name="connsiteY4" fmla="*/ 6166339 h 6858000"/>
              <a:gd name="connsiteX5" fmla="*/ 6414866 w 8244968"/>
              <a:gd name="connsiteY5" fmla="*/ 6168013 h 6858000"/>
              <a:gd name="connsiteX6" fmla="*/ 6227021 w 8244968"/>
              <a:gd name="connsiteY6" fmla="*/ 6858000 h 6858000"/>
              <a:gd name="connsiteX7" fmla="*/ 0 w 8244968"/>
              <a:gd name="connsiteY7" fmla="*/ 6858000 h 6858000"/>
              <a:gd name="connsiteX8" fmla="*/ 0 w 8244968"/>
              <a:gd name="connsiteY8" fmla="*/ 0 h 6858000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6414866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6726685 w 8244968"/>
              <a:gd name="connsiteY2" fmla="*/ 5116609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8244968"/>
              <a:gd name="connsiteY0" fmla="*/ 0 h 6863976"/>
              <a:gd name="connsiteX1" fmla="*/ 8244968 w 8244968"/>
              <a:gd name="connsiteY1" fmla="*/ 0 h 6863976"/>
              <a:gd name="connsiteX2" fmla="*/ 4611015 w 8244968"/>
              <a:gd name="connsiteY2" fmla="*/ 5128562 h 6863976"/>
              <a:gd name="connsiteX3" fmla="*/ 3115185 w 8244968"/>
              <a:gd name="connsiteY3" fmla="*/ 5125914 h 6863976"/>
              <a:gd name="connsiteX4" fmla="*/ 3112829 w 8244968"/>
              <a:gd name="connsiteY4" fmla="*/ 6166339 h 6863976"/>
              <a:gd name="connsiteX5" fmla="*/ 4311148 w 8244968"/>
              <a:gd name="connsiteY5" fmla="*/ 6168013 h 6863976"/>
              <a:gd name="connsiteX6" fmla="*/ 4117327 w 8244968"/>
              <a:gd name="connsiteY6" fmla="*/ 6863976 h 6863976"/>
              <a:gd name="connsiteX7" fmla="*/ 0 w 8244968"/>
              <a:gd name="connsiteY7" fmla="*/ 6858000 h 6863976"/>
              <a:gd name="connsiteX8" fmla="*/ 0 w 8244968"/>
              <a:gd name="connsiteY8" fmla="*/ 0 h 6863976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11015 w 6099415"/>
              <a:gd name="connsiteY2" fmla="*/ 5140514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5185 w 6099415"/>
              <a:gd name="connsiteY3" fmla="*/ 5137866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12106 w 6099415"/>
              <a:gd name="connsiteY3" fmla="*/ 5131709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28631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17327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124421 w 6099415"/>
              <a:gd name="connsiteY3" fmla="*/ 5131710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112829 w 6099415"/>
              <a:gd name="connsiteY4" fmla="*/ 6178291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15823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9304 w 6099415"/>
              <a:gd name="connsiteY4" fmla="*/ 618833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7996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01623 w 6099415"/>
              <a:gd name="connsiteY5" fmla="*/ 617044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311148 w 6099415"/>
              <a:gd name="connsiteY5" fmla="*/ 6160915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9221 w 6099415"/>
              <a:gd name="connsiteY5" fmla="*/ 6172842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  <a:gd name="connsiteX0" fmla="*/ 0 w 6099415"/>
              <a:gd name="connsiteY0" fmla="*/ 11952 h 6875928"/>
              <a:gd name="connsiteX1" fmla="*/ 6099415 w 6099415"/>
              <a:gd name="connsiteY1" fmla="*/ 0 h 6875928"/>
              <a:gd name="connsiteX2" fmla="*/ 4607936 w 6099415"/>
              <a:gd name="connsiteY2" fmla="*/ 5131278 h 6875928"/>
              <a:gd name="connsiteX3" fmla="*/ 3420585 w 6099415"/>
              <a:gd name="connsiteY3" fmla="*/ 5136734 h 6875928"/>
              <a:gd name="connsiteX4" fmla="*/ 3414541 w 6099415"/>
              <a:gd name="connsiteY4" fmla="*/ 6169289 h 6875928"/>
              <a:gd name="connsiteX5" fmla="*/ 4295245 w 6099415"/>
              <a:gd name="connsiteY5" fmla="*/ 6164890 h 6875928"/>
              <a:gd name="connsiteX6" fmla="*/ 4107279 w 6099415"/>
              <a:gd name="connsiteY6" fmla="*/ 6875928 h 6875928"/>
              <a:gd name="connsiteX7" fmla="*/ 0 w 6099415"/>
              <a:gd name="connsiteY7" fmla="*/ 6869952 h 6875928"/>
              <a:gd name="connsiteX8" fmla="*/ 0 w 6099415"/>
              <a:gd name="connsiteY8" fmla="*/ 11952 h 687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415" h="6875928">
                <a:moveTo>
                  <a:pt x="0" y="11952"/>
                </a:moveTo>
                <a:lnTo>
                  <a:pt x="6099415" y="0"/>
                </a:lnTo>
                <a:lnTo>
                  <a:pt x="4607936" y="5131278"/>
                </a:lnTo>
                <a:lnTo>
                  <a:pt x="3420585" y="5136734"/>
                </a:lnTo>
                <a:cubicBezTo>
                  <a:pt x="3419800" y="5483542"/>
                  <a:pt x="3415326" y="5822481"/>
                  <a:pt x="3414541" y="6169289"/>
                </a:cubicBezTo>
                <a:lnTo>
                  <a:pt x="4295245" y="6164890"/>
                </a:lnTo>
                <a:lnTo>
                  <a:pt x="4107279" y="6875928"/>
                </a:lnTo>
                <a:lnTo>
                  <a:pt x="0" y="6869952"/>
                </a:lnTo>
                <a:lnTo>
                  <a:pt x="0" y="119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871490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FC61A3-9204-D9A0-A7DD-4DD3C124B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419" y="6401999"/>
            <a:ext cx="1863544" cy="369332"/>
          </a:xfrm>
          <a:prstGeom prst="rect">
            <a:avLst/>
          </a:prstGeom>
        </p:spPr>
        <p:txBody>
          <a:bodyPr/>
          <a:lstStyle/>
          <a:p>
            <a:fld id="{D7D4B164-20E8-4E17-A23B-7E4ED913F85E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4CD055-61C2-60C0-4882-DAD6DA3A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184" y="6401999"/>
            <a:ext cx="470846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D3009E-F65B-5325-B6CD-000C0A91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128" y="6401999"/>
            <a:ext cx="1864884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A29701-43E5-0C4D-BBA0-FB09CA8B9B68}"/>
              </a:ext>
            </a:extLst>
          </p:cNvPr>
          <p:cNvSpPr/>
          <p:nvPr userDrawn="1"/>
        </p:nvSpPr>
        <p:spPr bwMode="auto">
          <a:xfrm>
            <a:off x="1" y="-541"/>
            <a:ext cx="12195191" cy="6858000"/>
          </a:xfrm>
          <a:prstGeom prst="rect">
            <a:avLst/>
          </a:prstGeom>
          <a:solidFill>
            <a:srgbClr val="5123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7A54E94-381C-894C-BD7A-37F51A332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2101155"/>
            <a:ext cx="9486901" cy="23660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Title—55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BEC5E5-F22A-BB4D-A990-C408EE5EBD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9699" y="4683697"/>
            <a:ext cx="9486901" cy="89090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PRESENTATION INFORMATION, PRESENTER INFORMATION, OR SUBTITLE—18 PT</a:t>
            </a:r>
          </a:p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39085-C19A-4C52-185E-590FEAD9AAA0}"/>
              </a:ext>
            </a:extLst>
          </p:cNvPr>
          <p:cNvGrpSpPr/>
          <p:nvPr userDrawn="1"/>
        </p:nvGrpSpPr>
        <p:grpSpPr>
          <a:xfrm>
            <a:off x="0" y="5614245"/>
            <a:ext cx="4191000" cy="800100"/>
            <a:chOff x="1" y="685801"/>
            <a:chExt cx="4191000" cy="800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55E1C9-5C24-164E-B85B-76DEC04285E1}"/>
                </a:ext>
              </a:extLst>
            </p:cNvPr>
            <p:cNvSpPr/>
            <p:nvPr userDrawn="1"/>
          </p:nvSpPr>
          <p:spPr bwMode="auto">
            <a:xfrm>
              <a:off x="1" y="685801"/>
              <a:ext cx="4191000" cy="800100"/>
            </a:xfrm>
            <a:prstGeom prst="rect">
              <a:avLst/>
            </a:prstGeom>
            <a:solidFill>
              <a:srgbClr val="6E4D94"/>
            </a:solidFill>
            <a:ln w="444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120F7B-7447-9142-A831-7680F194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41339" y="890540"/>
              <a:ext cx="2386426" cy="387350"/>
            </a:xfrm>
            <a:prstGeom prst="rect">
              <a:avLst/>
            </a:prstGeom>
          </p:spPr>
        </p:pic>
      </p:grp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F3E83-04F6-E508-3291-01C5F6B94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B243AD-8A6B-4486-9A78-8956867C325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65F44C-B6EE-D95F-0CB4-FF340253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FEC01E-1BFC-7ADD-4A43-6266B57C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DBC00F-E806-DD4D-82EE-B0216B34707C}"/>
              </a:ext>
            </a:extLst>
          </p:cNvPr>
          <p:cNvSpPr/>
          <p:nvPr userDrawn="1"/>
        </p:nvSpPr>
        <p:spPr bwMode="auto">
          <a:xfrm>
            <a:off x="4084582" y="1141125"/>
            <a:ext cx="8107418" cy="1226744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EB8F49-9CA6-3A4E-8CE2-4373CD722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9843" y="1224324"/>
            <a:ext cx="6549263" cy="10603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 baseline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Two-Line Section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7547" y="1147335"/>
                </a:lnTo>
                <a:lnTo>
                  <a:pt x="4076582" y="1143805"/>
                </a:lnTo>
                <a:cubicBezTo>
                  <a:pt x="4075515" y="1549311"/>
                  <a:pt x="4082733" y="1957723"/>
                  <a:pt x="4081666" y="2363229"/>
                </a:cubicBezTo>
                <a:lnTo>
                  <a:pt x="6311873" y="2357877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41B9D2-BEB5-2761-E17D-78761355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A026179E-A339-4005-BE11-1CCBDA356733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A23471-425B-5B1D-99C1-E4CBF53A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53BC0-B2E7-078B-A230-0712A404C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1/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589B4B9-3ECA-1747-A381-F232E02F10AA}"/>
              </a:ext>
            </a:extLst>
          </p:cNvPr>
          <p:cNvSpPr/>
          <p:nvPr userDrawn="1"/>
        </p:nvSpPr>
        <p:spPr>
          <a:xfrm>
            <a:off x="4982985" y="-4540"/>
            <a:ext cx="7231756" cy="6890474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327189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3271890 w 7236851"/>
              <a:gd name="connsiteY4" fmla="*/ 38420 h 6928924"/>
              <a:gd name="connsiteX0" fmla="*/ 2060170 w 7236851"/>
              <a:gd name="connsiteY0" fmla="*/ 3842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70 w 7236851"/>
              <a:gd name="connsiteY4" fmla="*/ 38420 h 6928924"/>
              <a:gd name="connsiteX0" fmla="*/ 2076999 w 7236851"/>
              <a:gd name="connsiteY0" fmla="*/ 27200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76999 w 7236851"/>
              <a:gd name="connsiteY4" fmla="*/ 27200 h 6928924"/>
              <a:gd name="connsiteX0" fmla="*/ 2060169 w 7236851"/>
              <a:gd name="connsiteY0" fmla="*/ 15981 h 6928924"/>
              <a:gd name="connsiteX1" fmla="*/ 0 w 7236851"/>
              <a:gd name="connsiteY1" fmla="*/ 6928924 h 6928924"/>
              <a:gd name="connsiteX2" fmla="*/ 7236851 w 7236851"/>
              <a:gd name="connsiteY2" fmla="*/ 6900262 h 6928924"/>
              <a:gd name="connsiteX3" fmla="*/ 7221483 w 7236851"/>
              <a:gd name="connsiteY3" fmla="*/ 0 h 6928924"/>
              <a:gd name="connsiteX4" fmla="*/ 2060169 w 7236851"/>
              <a:gd name="connsiteY4" fmla="*/ 15981 h 6928924"/>
              <a:gd name="connsiteX0" fmla="*/ 2060169 w 7244225"/>
              <a:gd name="connsiteY0" fmla="*/ 15981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60169 w 7244225"/>
              <a:gd name="connsiteY4" fmla="*/ 15981 h 6944507"/>
              <a:gd name="connsiteX0" fmla="*/ 2051857 w 7244225"/>
              <a:gd name="connsiteY0" fmla="*/ 45076 h 6944507"/>
              <a:gd name="connsiteX1" fmla="*/ 0 w 7244225"/>
              <a:gd name="connsiteY1" fmla="*/ 6928924 h 6944507"/>
              <a:gd name="connsiteX2" fmla="*/ 7244225 w 7244225"/>
              <a:gd name="connsiteY2" fmla="*/ 6944507 h 6944507"/>
              <a:gd name="connsiteX3" fmla="*/ 7221483 w 7244225"/>
              <a:gd name="connsiteY3" fmla="*/ 0 h 6944507"/>
              <a:gd name="connsiteX4" fmla="*/ 2051857 w 7244225"/>
              <a:gd name="connsiteY4" fmla="*/ 45076 h 6944507"/>
              <a:gd name="connsiteX0" fmla="*/ 2051857 w 7244225"/>
              <a:gd name="connsiteY0" fmla="*/ 24294 h 6923725"/>
              <a:gd name="connsiteX1" fmla="*/ 0 w 7244225"/>
              <a:gd name="connsiteY1" fmla="*/ 6908142 h 6923725"/>
              <a:gd name="connsiteX2" fmla="*/ 7244225 w 7244225"/>
              <a:gd name="connsiteY2" fmla="*/ 6923725 h 6923725"/>
              <a:gd name="connsiteX3" fmla="*/ 7221483 w 7244225"/>
              <a:gd name="connsiteY3" fmla="*/ 0 h 6923725"/>
              <a:gd name="connsiteX4" fmla="*/ 2051857 w 7244225"/>
              <a:gd name="connsiteY4" fmla="*/ 24294 h 6923725"/>
              <a:gd name="connsiteX0" fmla="*/ 2051857 w 7244225"/>
              <a:gd name="connsiteY0" fmla="*/ 3512 h 6902943"/>
              <a:gd name="connsiteX1" fmla="*/ 0 w 7244225"/>
              <a:gd name="connsiteY1" fmla="*/ 6887360 h 6902943"/>
              <a:gd name="connsiteX2" fmla="*/ 7244225 w 7244225"/>
              <a:gd name="connsiteY2" fmla="*/ 6902943 h 6902943"/>
              <a:gd name="connsiteX3" fmla="*/ 7225639 w 7244225"/>
              <a:gd name="connsiteY3" fmla="*/ 0 h 6902943"/>
              <a:gd name="connsiteX4" fmla="*/ 2051857 w 7244225"/>
              <a:gd name="connsiteY4" fmla="*/ 3512 h 6902943"/>
              <a:gd name="connsiteX0" fmla="*/ 2039388 w 7231756"/>
              <a:gd name="connsiteY0" fmla="*/ 3512 h 6902943"/>
              <a:gd name="connsiteX1" fmla="*/ 0 w 7231756"/>
              <a:gd name="connsiteY1" fmla="*/ 6874890 h 6902943"/>
              <a:gd name="connsiteX2" fmla="*/ 7231756 w 7231756"/>
              <a:gd name="connsiteY2" fmla="*/ 6902943 h 6902943"/>
              <a:gd name="connsiteX3" fmla="*/ 7213170 w 7231756"/>
              <a:gd name="connsiteY3" fmla="*/ 0 h 6902943"/>
              <a:gd name="connsiteX4" fmla="*/ 2039388 w 7231756"/>
              <a:gd name="connsiteY4" fmla="*/ 3512 h 6902943"/>
              <a:gd name="connsiteX0" fmla="*/ 2039388 w 7231756"/>
              <a:gd name="connsiteY0" fmla="*/ 3512 h 6890474"/>
              <a:gd name="connsiteX1" fmla="*/ 0 w 7231756"/>
              <a:gd name="connsiteY1" fmla="*/ 6874890 h 6890474"/>
              <a:gd name="connsiteX2" fmla="*/ 7231756 w 7231756"/>
              <a:gd name="connsiteY2" fmla="*/ 6890474 h 6890474"/>
              <a:gd name="connsiteX3" fmla="*/ 7213170 w 7231756"/>
              <a:gd name="connsiteY3" fmla="*/ 0 h 6890474"/>
              <a:gd name="connsiteX4" fmla="*/ 2039388 w 7231756"/>
              <a:gd name="connsiteY4" fmla="*/ 3512 h 689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1756" h="6890474">
                <a:moveTo>
                  <a:pt x="2039388" y="3512"/>
                </a:moveTo>
                <a:lnTo>
                  <a:pt x="0" y="6874890"/>
                </a:lnTo>
                <a:lnTo>
                  <a:pt x="7231756" y="6890474"/>
                </a:lnTo>
                <a:cubicBezTo>
                  <a:pt x="7226633" y="4590387"/>
                  <a:pt x="7218293" y="2300087"/>
                  <a:pt x="7213170" y="0"/>
                </a:cubicBezTo>
                <a:lnTo>
                  <a:pt x="2039388" y="3512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8A2282CF-2F9D-8644-A0EF-14D2585A9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837"/>
            <a:ext cx="7036768" cy="6858838"/>
          </a:xfrm>
          <a:custGeom>
            <a:avLst/>
            <a:gdLst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5371139 w 8242300"/>
              <a:gd name="connsiteY6" fmla="*/ 194939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48118 w 8242300"/>
              <a:gd name="connsiteY6" fmla="*/ 2387541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5371139 w 8242300"/>
              <a:gd name="connsiteY5" fmla="*/ 722647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7491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258972 w 8242300"/>
              <a:gd name="connsiteY5" fmla="*/ 1216918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8017792 w 8242300"/>
              <a:gd name="connsiteY4" fmla="*/ 722647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657710 w 8242300"/>
              <a:gd name="connsiteY7" fmla="*/ 1949391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621177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7531008 w 8242300"/>
              <a:gd name="connsiteY7" fmla="*/ 238011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7891090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8227038 w 8242300"/>
              <a:gd name="connsiteY3" fmla="*/ 9779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7270745 w 8242300"/>
              <a:gd name="connsiteY3" fmla="*/ 71487 h 6875463"/>
              <a:gd name="connsiteX4" fmla="*/ 6683139 w 8242300"/>
              <a:gd name="connsiteY4" fmla="*/ 1163960 h 6875463"/>
              <a:gd name="connsiteX5" fmla="*/ 4072437 w 8242300"/>
              <a:gd name="connsiteY5" fmla="*/ 1160430 h 6875463"/>
              <a:gd name="connsiteX6" fmla="*/ 4069235 w 8242300"/>
              <a:gd name="connsiteY6" fmla="*/ 2384010 h 6875463"/>
              <a:gd name="connsiteX7" fmla="*/ 6311873 w 8242300"/>
              <a:gd name="connsiteY7" fmla="*/ 2374502 h 6875463"/>
              <a:gd name="connsiteX8" fmla="*/ 4981456 w 8242300"/>
              <a:gd name="connsiteY8" fmla="*/ 6875463 h 6875463"/>
              <a:gd name="connsiteX9" fmla="*/ 0 w 8242300"/>
              <a:gd name="connsiteY9" fmla="*/ 6875463 h 6875463"/>
              <a:gd name="connsiteX10" fmla="*/ 0 w 8242300"/>
              <a:gd name="connsiteY10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8242300 w 8242300"/>
              <a:gd name="connsiteY2" fmla="*/ 9631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7587993 w 8242300"/>
              <a:gd name="connsiteY2" fmla="*/ 245243 h 6875463"/>
              <a:gd name="connsiteX3" fmla="*/ 6683139 w 8242300"/>
              <a:gd name="connsiteY3" fmla="*/ 1163960 h 6875463"/>
              <a:gd name="connsiteX4" fmla="*/ 4072437 w 8242300"/>
              <a:gd name="connsiteY4" fmla="*/ 1160430 h 6875463"/>
              <a:gd name="connsiteX5" fmla="*/ 4069235 w 8242300"/>
              <a:gd name="connsiteY5" fmla="*/ 2384010 h 6875463"/>
              <a:gd name="connsiteX6" fmla="*/ 6311873 w 8242300"/>
              <a:gd name="connsiteY6" fmla="*/ 2374502 h 6875463"/>
              <a:gd name="connsiteX7" fmla="*/ 4981456 w 8242300"/>
              <a:gd name="connsiteY7" fmla="*/ 6875463 h 6875463"/>
              <a:gd name="connsiteX8" fmla="*/ 0 w 8242300"/>
              <a:gd name="connsiteY8" fmla="*/ 6875463 h 6875463"/>
              <a:gd name="connsiteX9" fmla="*/ 0 w 8242300"/>
              <a:gd name="connsiteY9" fmla="*/ 0 h 6875463"/>
              <a:gd name="connsiteX0" fmla="*/ 0 w 8242300"/>
              <a:gd name="connsiteY0" fmla="*/ 0 h 6875463"/>
              <a:gd name="connsiteX1" fmla="*/ 8242300 w 8242300"/>
              <a:gd name="connsiteY1" fmla="*/ 0 h 6875463"/>
              <a:gd name="connsiteX2" fmla="*/ 6683139 w 8242300"/>
              <a:gd name="connsiteY2" fmla="*/ 1163960 h 6875463"/>
              <a:gd name="connsiteX3" fmla="*/ 4072437 w 8242300"/>
              <a:gd name="connsiteY3" fmla="*/ 1160430 h 6875463"/>
              <a:gd name="connsiteX4" fmla="*/ 4069235 w 8242300"/>
              <a:gd name="connsiteY4" fmla="*/ 2384010 h 6875463"/>
              <a:gd name="connsiteX5" fmla="*/ 6311873 w 8242300"/>
              <a:gd name="connsiteY5" fmla="*/ 2374502 h 6875463"/>
              <a:gd name="connsiteX6" fmla="*/ 4981456 w 8242300"/>
              <a:gd name="connsiteY6" fmla="*/ 6875463 h 6875463"/>
              <a:gd name="connsiteX7" fmla="*/ 0 w 8242300"/>
              <a:gd name="connsiteY7" fmla="*/ 6875463 h 6875463"/>
              <a:gd name="connsiteX8" fmla="*/ 0 w 8242300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83139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28757"/>
              <a:gd name="connsiteY0" fmla="*/ 0 h 6875463"/>
              <a:gd name="connsiteX1" fmla="*/ 7028757 w 7028757"/>
              <a:gd name="connsiteY1" fmla="*/ 0 h 6875463"/>
              <a:gd name="connsiteX2" fmla="*/ 6677547 w 7028757"/>
              <a:gd name="connsiteY2" fmla="*/ 1163960 h 6875463"/>
              <a:gd name="connsiteX3" fmla="*/ 4072437 w 7028757"/>
              <a:gd name="connsiteY3" fmla="*/ 1160430 h 6875463"/>
              <a:gd name="connsiteX4" fmla="*/ 4069235 w 7028757"/>
              <a:gd name="connsiteY4" fmla="*/ 2384010 h 6875463"/>
              <a:gd name="connsiteX5" fmla="*/ 6311873 w 7028757"/>
              <a:gd name="connsiteY5" fmla="*/ 2374502 h 6875463"/>
              <a:gd name="connsiteX6" fmla="*/ 4981456 w 7028757"/>
              <a:gd name="connsiteY6" fmla="*/ 6875463 h 6875463"/>
              <a:gd name="connsiteX7" fmla="*/ 0 w 7028757"/>
              <a:gd name="connsiteY7" fmla="*/ 6875463 h 6875463"/>
              <a:gd name="connsiteX8" fmla="*/ 0 w 702875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06387"/>
              <a:gd name="connsiteY0" fmla="*/ 0 h 6875463"/>
              <a:gd name="connsiteX1" fmla="*/ 7006387 w 7006387"/>
              <a:gd name="connsiteY1" fmla="*/ 0 h 6875463"/>
              <a:gd name="connsiteX2" fmla="*/ 6677547 w 7006387"/>
              <a:gd name="connsiteY2" fmla="*/ 1163960 h 6875463"/>
              <a:gd name="connsiteX3" fmla="*/ 4072437 w 7006387"/>
              <a:gd name="connsiteY3" fmla="*/ 1160430 h 6875463"/>
              <a:gd name="connsiteX4" fmla="*/ 4069235 w 7006387"/>
              <a:gd name="connsiteY4" fmla="*/ 2384010 h 6875463"/>
              <a:gd name="connsiteX5" fmla="*/ 6311873 w 7006387"/>
              <a:gd name="connsiteY5" fmla="*/ 2374502 h 6875463"/>
              <a:gd name="connsiteX6" fmla="*/ 4981456 w 7006387"/>
              <a:gd name="connsiteY6" fmla="*/ 6875463 h 6875463"/>
              <a:gd name="connsiteX7" fmla="*/ 0 w 7006387"/>
              <a:gd name="connsiteY7" fmla="*/ 6875463 h 6875463"/>
              <a:gd name="connsiteX8" fmla="*/ 0 w 7006387"/>
              <a:gd name="connsiteY8" fmla="*/ 0 h 6875463"/>
              <a:gd name="connsiteX0" fmla="*/ 0 w 7023165"/>
              <a:gd name="connsiteY0" fmla="*/ 0 h 6875463"/>
              <a:gd name="connsiteX1" fmla="*/ 7023165 w 7023165"/>
              <a:gd name="connsiteY1" fmla="*/ 0 h 6875463"/>
              <a:gd name="connsiteX2" fmla="*/ 6677547 w 7023165"/>
              <a:gd name="connsiteY2" fmla="*/ 1163960 h 6875463"/>
              <a:gd name="connsiteX3" fmla="*/ 4072437 w 7023165"/>
              <a:gd name="connsiteY3" fmla="*/ 1160430 h 6875463"/>
              <a:gd name="connsiteX4" fmla="*/ 4069235 w 7023165"/>
              <a:gd name="connsiteY4" fmla="*/ 2384010 h 6875463"/>
              <a:gd name="connsiteX5" fmla="*/ 6311873 w 7023165"/>
              <a:gd name="connsiteY5" fmla="*/ 2374502 h 6875463"/>
              <a:gd name="connsiteX6" fmla="*/ 4981456 w 7023165"/>
              <a:gd name="connsiteY6" fmla="*/ 6875463 h 6875463"/>
              <a:gd name="connsiteX7" fmla="*/ 0 w 7023165"/>
              <a:gd name="connsiteY7" fmla="*/ 6875463 h 6875463"/>
              <a:gd name="connsiteX8" fmla="*/ 0 w 7023165"/>
              <a:gd name="connsiteY8" fmla="*/ 0 h 6875463"/>
              <a:gd name="connsiteX0" fmla="*/ 0 w 7014879"/>
              <a:gd name="connsiteY0" fmla="*/ 0 h 6875463"/>
              <a:gd name="connsiteX1" fmla="*/ 7014879 w 7014879"/>
              <a:gd name="connsiteY1" fmla="*/ 16625 h 6875463"/>
              <a:gd name="connsiteX2" fmla="*/ 6677547 w 7014879"/>
              <a:gd name="connsiteY2" fmla="*/ 1163960 h 6875463"/>
              <a:gd name="connsiteX3" fmla="*/ 4072437 w 7014879"/>
              <a:gd name="connsiteY3" fmla="*/ 1160430 h 6875463"/>
              <a:gd name="connsiteX4" fmla="*/ 4069235 w 7014879"/>
              <a:gd name="connsiteY4" fmla="*/ 2384010 h 6875463"/>
              <a:gd name="connsiteX5" fmla="*/ 6311873 w 7014879"/>
              <a:gd name="connsiteY5" fmla="*/ 2374502 h 6875463"/>
              <a:gd name="connsiteX6" fmla="*/ 4981456 w 7014879"/>
              <a:gd name="connsiteY6" fmla="*/ 6875463 h 6875463"/>
              <a:gd name="connsiteX7" fmla="*/ 0 w 7014879"/>
              <a:gd name="connsiteY7" fmla="*/ 6875463 h 6875463"/>
              <a:gd name="connsiteX8" fmla="*/ 0 w 7014879"/>
              <a:gd name="connsiteY8" fmla="*/ 0 h 6875463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69235 w 7014879"/>
              <a:gd name="connsiteY4" fmla="*/ 2367385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2437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81666 w 7014879"/>
              <a:gd name="connsiteY4" fmla="*/ 2363229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311873 w 7014879"/>
              <a:gd name="connsiteY5" fmla="*/ 2357877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6582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66745 w 7014879"/>
              <a:gd name="connsiteY3" fmla="*/ 1150383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7547 w 7014879"/>
              <a:gd name="connsiteY2" fmla="*/ 1147335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43805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  <a:gd name="connsiteX0" fmla="*/ 0 w 7014879"/>
              <a:gd name="connsiteY0" fmla="*/ 0 h 6858838"/>
              <a:gd name="connsiteX1" fmla="*/ 7014879 w 7014879"/>
              <a:gd name="connsiteY1" fmla="*/ 0 h 6858838"/>
              <a:gd name="connsiteX2" fmla="*/ 6670989 w 7014879"/>
              <a:gd name="connsiteY2" fmla="*/ 1150624 h 6858838"/>
              <a:gd name="connsiteX3" fmla="*/ 4073304 w 7014879"/>
              <a:gd name="connsiteY3" fmla="*/ 1150384 h 6858838"/>
              <a:gd name="connsiteX4" fmla="*/ 4073026 w 7014879"/>
              <a:gd name="connsiteY4" fmla="*/ 1938531 h 6858838"/>
              <a:gd name="connsiteX5" fmla="*/ 6441478 w 7014879"/>
              <a:gd name="connsiteY5" fmla="*/ 1928846 h 6858838"/>
              <a:gd name="connsiteX6" fmla="*/ 4981456 w 7014879"/>
              <a:gd name="connsiteY6" fmla="*/ 6858838 h 6858838"/>
              <a:gd name="connsiteX7" fmla="*/ 0 w 7014879"/>
              <a:gd name="connsiteY7" fmla="*/ 6858838 h 6858838"/>
              <a:gd name="connsiteX8" fmla="*/ 0 w 7014879"/>
              <a:gd name="connsiteY8" fmla="*/ 0 h 68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4879" h="6858838">
                <a:moveTo>
                  <a:pt x="0" y="0"/>
                </a:moveTo>
                <a:lnTo>
                  <a:pt x="7014879" y="0"/>
                </a:lnTo>
                <a:lnTo>
                  <a:pt x="6670989" y="1150624"/>
                </a:lnTo>
                <a:lnTo>
                  <a:pt x="4073304" y="1150384"/>
                </a:lnTo>
                <a:cubicBezTo>
                  <a:pt x="4072237" y="1555890"/>
                  <a:pt x="4074093" y="1533025"/>
                  <a:pt x="4073026" y="1938531"/>
                </a:cubicBezTo>
                <a:lnTo>
                  <a:pt x="6441478" y="1928846"/>
                </a:lnTo>
                <a:lnTo>
                  <a:pt x="4981456" y="6858838"/>
                </a:lnTo>
                <a:lnTo>
                  <a:pt x="0" y="6858838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58BE5-F38D-B841-9960-AE09DE64F7C6}"/>
              </a:ext>
            </a:extLst>
          </p:cNvPr>
          <p:cNvSpPr/>
          <p:nvPr userDrawn="1"/>
        </p:nvSpPr>
        <p:spPr bwMode="auto">
          <a:xfrm>
            <a:off x="4076700" y="1143000"/>
            <a:ext cx="8110728" cy="800482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B2D0E8D-C478-4246-A0AF-D2E9CB31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1263572"/>
            <a:ext cx="6539055" cy="54095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5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Title—35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20F7B-7447-9142-A831-7680F194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2680" y="5602995"/>
            <a:ext cx="2386426" cy="38735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B0D706-CCAD-8797-1181-B3DC03A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B4B27B6-37C8-4A60-A72D-8FB0F615212F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FAA79A-403D-C045-E5DB-252927D37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3102" y="6408493"/>
            <a:ext cx="369054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2D1895-79BE-CA0E-F36D-D03EBC82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E29B9EB-0117-094A-90F1-8355B6BFD9D7}"/>
              </a:ext>
            </a:extLst>
          </p:cNvPr>
          <p:cNvSpPr/>
          <p:nvPr userDrawn="1"/>
        </p:nvSpPr>
        <p:spPr>
          <a:xfrm>
            <a:off x="6221505" y="-25633"/>
            <a:ext cx="5985862" cy="6902843"/>
          </a:xfrm>
          <a:custGeom>
            <a:avLst/>
            <a:gdLst>
              <a:gd name="connsiteX0" fmla="*/ 2020901 w 5985862"/>
              <a:gd name="connsiteY0" fmla="*/ 38420 h 6923314"/>
              <a:gd name="connsiteX1" fmla="*/ 0 w 5985862"/>
              <a:gd name="connsiteY1" fmla="*/ 6923314 h 6923314"/>
              <a:gd name="connsiteX2" fmla="*/ 5985862 w 5985862"/>
              <a:gd name="connsiteY2" fmla="*/ 6900262 h 6923314"/>
              <a:gd name="connsiteX3" fmla="*/ 5970494 w 5985862"/>
              <a:gd name="connsiteY3" fmla="*/ 0 h 6923314"/>
              <a:gd name="connsiteX4" fmla="*/ 2020901 w 5985862"/>
              <a:gd name="connsiteY4" fmla="*/ 38420 h 6923314"/>
              <a:gd name="connsiteX0" fmla="*/ 2020901 w 5985862"/>
              <a:gd name="connsiteY0" fmla="*/ 31596 h 6916490"/>
              <a:gd name="connsiteX1" fmla="*/ 0 w 5985862"/>
              <a:gd name="connsiteY1" fmla="*/ 6916490 h 6916490"/>
              <a:gd name="connsiteX2" fmla="*/ 5985862 w 5985862"/>
              <a:gd name="connsiteY2" fmla="*/ 6893438 h 6916490"/>
              <a:gd name="connsiteX3" fmla="*/ 5977318 w 5985862"/>
              <a:gd name="connsiteY3" fmla="*/ 0 h 6916490"/>
              <a:gd name="connsiteX4" fmla="*/ 2020901 w 5985862"/>
              <a:gd name="connsiteY4" fmla="*/ 31596 h 6916490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879791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  <a:gd name="connsiteX0" fmla="*/ 2020901 w 5985862"/>
              <a:gd name="connsiteY0" fmla="*/ 17949 h 6902843"/>
              <a:gd name="connsiteX1" fmla="*/ 0 w 5985862"/>
              <a:gd name="connsiteY1" fmla="*/ 6902843 h 6902843"/>
              <a:gd name="connsiteX2" fmla="*/ 5985862 w 5985862"/>
              <a:gd name="connsiteY2" fmla="*/ 6900263 h 6902843"/>
              <a:gd name="connsiteX3" fmla="*/ 5977318 w 5985862"/>
              <a:gd name="connsiteY3" fmla="*/ 0 h 6902843"/>
              <a:gd name="connsiteX4" fmla="*/ 2020901 w 5985862"/>
              <a:gd name="connsiteY4" fmla="*/ 17949 h 69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862" h="6902843">
                <a:moveTo>
                  <a:pt x="2020901" y="17949"/>
                </a:moveTo>
                <a:lnTo>
                  <a:pt x="0" y="6902843"/>
                </a:lnTo>
                <a:lnTo>
                  <a:pt x="5985862" y="6900263"/>
                </a:lnTo>
                <a:cubicBezTo>
                  <a:pt x="5980739" y="4600176"/>
                  <a:pt x="5982441" y="2300087"/>
                  <a:pt x="5977318" y="0"/>
                </a:cubicBezTo>
                <a:lnTo>
                  <a:pt x="2020901" y="17949"/>
                </a:lnTo>
                <a:close/>
              </a:path>
            </a:pathLst>
          </a:custGeom>
          <a:solidFill>
            <a:srgbClr val="512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057F324-2A5A-7D41-937C-6D73FB0A6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2851" y="882991"/>
            <a:ext cx="5875003" cy="262221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500" baseline="0">
                <a:solidFill>
                  <a:srgbClr val="51237F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Title—45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6855F27-4BC4-634C-8E81-B8A844200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2851" y="3641549"/>
            <a:ext cx="5875002" cy="10923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E4D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Subtitle—18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02AC1C-C86F-C8A0-78E5-71ACC0FDC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3B6FB56D-4BC1-45A1-8ED2-063C95E39638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8F95B2-B744-EFD8-F1F6-998EE343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04641" y="6408493"/>
            <a:ext cx="3650242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2025 Carl M. Burnett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D7FD20-02CF-62C5-49FC-71120B83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B09B896-E670-9A4C-8551-93BD9B9D1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699" y="3372823"/>
            <a:ext cx="9486901" cy="4993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aseline="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1B263BE-53A4-DD47-8808-741BC8CEA8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01" y="4109440"/>
            <a:ext cx="9486900" cy="17989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E1EBA76-BE2F-3049-A001-B2DD53790A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97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718E-E0EF-D536-52B9-97BF26C3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B5050126-E885-4926-8760-919CC96344AC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E688C1-597F-144E-B62A-76325F099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3" y="6408493"/>
            <a:ext cx="3543923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960BC-5E30-9486-BA06-152C8293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9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D47902D-87FA-7E41-8E25-F15FFCD8E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685800"/>
            <a:ext cx="9486900" cy="5201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51237F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Title—35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41226" y="1517459"/>
            <a:ext cx="4269049" cy="2283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226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225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0869B-EB83-4540-AEDB-A4B2CB820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5278" y="6189037"/>
            <a:ext cx="1351649" cy="219456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50BFEBC-50C6-DA4B-9559-CAD35854FD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751" y="1517460"/>
            <a:ext cx="4269049" cy="228301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132512D-BCE3-694F-88FE-21B06F621D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751" y="4348459"/>
            <a:ext cx="4269048" cy="15362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5252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Body Copy—16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FB01D87-DDCE-3647-88F2-7F79480791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750" y="3949337"/>
            <a:ext cx="4269049" cy="3083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51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HEADER (ALL CAPS)—18 PT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9398D1-FED9-7178-6C50-E97F5159D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96" y="6408493"/>
            <a:ext cx="1460667" cy="362838"/>
          </a:xfrm>
          <a:prstGeom prst="rect">
            <a:avLst/>
          </a:prstGeom>
        </p:spPr>
        <p:txBody>
          <a:bodyPr/>
          <a:lstStyle/>
          <a:p>
            <a:fld id="{E20FC05E-D52C-42DB-8413-C1BCCB79D564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58DAF-A715-86B7-3EEF-3F7D0A93C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7224" y="6408493"/>
            <a:ext cx="3509418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2025 Carl M. Burnett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F42E4-600C-4EA2-FC47-BBA288405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9294" y="6408493"/>
            <a:ext cx="1461717" cy="3628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A3EA2E-3645-723A-8AD5-E5DD8CB0E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91D65A91-5806-444F-9733-7A48D1CC3167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3A997-5754-9DEC-8DDB-7FEE069E3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9B895E-A732-706A-2A65-F9D5F2860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E7D76-CAC1-794E-4750-F7FC70541B04}"/>
              </a:ext>
            </a:extLst>
          </p:cNvPr>
          <p:cNvSpPr/>
          <p:nvPr userDrawn="1"/>
        </p:nvSpPr>
        <p:spPr bwMode="auto">
          <a:xfrm>
            <a:off x="0" y="5601899"/>
            <a:ext cx="4191000" cy="800100"/>
          </a:xfrm>
          <a:prstGeom prst="rect">
            <a:avLst/>
          </a:prstGeom>
          <a:solidFill>
            <a:srgbClr val="6E4D94"/>
          </a:solidFill>
          <a:ln w="444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92FE5-4797-992F-6882-B4AE38022AA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06167" y="5806638"/>
            <a:ext cx="2386426" cy="3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6" r:id="rId13"/>
    <p:sldLayoutId id="2147483667" r:id="rId14"/>
    <p:sldLayoutId id="2147483661" r:id="rId15"/>
    <p:sldLayoutId id="2147483662" r:id="rId16"/>
    <p:sldLayoutId id="2147483665" r:id="rId17"/>
    <p:sldLayoutId id="2147483663" r:id="rId18"/>
    <p:sldLayoutId id="2147483664" r:id="rId19"/>
    <p:sldLayoutId id="2147483673" r:id="rId20"/>
    <p:sldLayoutId id="2147483678" r:id="rId21"/>
    <p:sldLayoutId id="2147483691" r:id="rId22"/>
    <p:sldLayoutId id="2147483692" r:id="rId23"/>
    <p:sldLayoutId id="2147483693" r:id="rId24"/>
    <p:sldLayoutId id="214748368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88" userDrawn="1">
          <p15:clr>
            <a:srgbClr val="F26B43"/>
          </p15:clr>
        </p15:guide>
        <p15:guide id="2" pos="686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85519" y="1698719"/>
            <a:ext cx="5062764" cy="303493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Office Management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 &amp; 5 – Excel Exercises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30304" y="5315228"/>
            <a:ext cx="7272646" cy="660400"/>
          </a:xfrm>
        </p:spPr>
        <p:txBody>
          <a:bodyPr/>
          <a:lstStyle/>
          <a:p>
            <a:r>
              <a:rPr lang="en-US" dirty="0"/>
              <a:t>ITI 490 Virtual Office Management - with Microsoft 365 </a:t>
            </a:r>
          </a:p>
          <a:p>
            <a:r>
              <a:rPr lang="en-US" dirty="0"/>
              <a:t>(formerly Office 365)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-1" y="-11952"/>
            <a:ext cx="6099415" cy="6875928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5599D-533D-514C-8EC7-00CA289FF57F}"/>
              </a:ext>
            </a:extLst>
          </p:cNvPr>
          <p:cNvCxnSpPr>
            <a:cxnSpLocks/>
          </p:cNvCxnSpPr>
          <p:nvPr/>
        </p:nvCxnSpPr>
        <p:spPr>
          <a:xfrm flipH="1">
            <a:off x="8552423" y="4901123"/>
            <a:ext cx="219203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84AE4B-E04B-E386-765C-5ED28F0DAC49}"/>
              </a:ext>
            </a:extLst>
          </p:cNvPr>
          <p:cNvSpPr txBox="1"/>
          <p:nvPr/>
        </p:nvSpPr>
        <p:spPr>
          <a:xfrm>
            <a:off x="7123755" y="1329387"/>
            <a:ext cx="377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Institute (ITI)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2743BD-C4A2-41E5-09B7-90E8B7A0F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6222AD-C00D-4208-B739-A7B22267287B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8011C96-3621-F748-497C-40ABA430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 Carl M. Burnett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6D57EC-3082-7981-E8FB-D41E4079A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4420B-C12F-8348-CC86-082BECA3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C91C7-AA01-5D0A-1668-856F8344C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360" y="810457"/>
            <a:ext cx="7907565" cy="540955"/>
          </a:xfrm>
        </p:spPr>
        <p:txBody>
          <a:bodyPr/>
          <a:lstStyle/>
          <a:p>
            <a:r>
              <a:rPr lang="en-US" dirty="0"/>
              <a:t>Exercise 8 - Adjusting Worksheet Views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5E6D8-F377-6CAF-2271-2023D70123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Freezing Worksheet &gt;</a:t>
            </a:r>
          </a:p>
          <a:p>
            <a:pPr lvl="1"/>
            <a:r>
              <a:rPr lang="en-US" dirty="0"/>
              <a:t>Freeze line 1 of the Freezing Worksheet</a:t>
            </a:r>
          </a:p>
          <a:p>
            <a:r>
              <a:rPr lang="en-US" dirty="0"/>
              <a:t>Table Data Worksheet &gt;</a:t>
            </a:r>
          </a:p>
          <a:p>
            <a:pPr lvl="1"/>
            <a:r>
              <a:rPr lang="en-US" dirty="0"/>
              <a:t>Create a table of the Table Data Worksheet.</a:t>
            </a:r>
          </a:p>
          <a:p>
            <a:r>
              <a:rPr lang="en-US" dirty="0"/>
              <a:t>Split Screen Worksheet</a:t>
            </a:r>
          </a:p>
          <a:p>
            <a:pPr lvl="1"/>
            <a:r>
              <a:rPr lang="en-US" dirty="0"/>
              <a:t>Split the screen horizontal to see Two Worksheets. </a:t>
            </a:r>
          </a:p>
        </p:txBody>
      </p:sp>
    </p:spTree>
    <p:extLst>
      <p:ext uri="{BB962C8B-B14F-4D97-AF65-F5344CB8AC3E}">
        <p14:creationId xmlns:p14="http://schemas.microsoft.com/office/powerpoint/2010/main" val="256572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7C087-2A7C-45C1-C892-25A74608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4A4B-F482-5A63-1546-6B339846E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380" y="810457"/>
            <a:ext cx="9265546" cy="540955"/>
          </a:xfrm>
        </p:spPr>
        <p:txBody>
          <a:bodyPr/>
          <a:lstStyle/>
          <a:p>
            <a:r>
              <a:rPr lang="en-US" dirty="0"/>
              <a:t>Exercise 9 - Multiple Worksheets and Workbooks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3F58A-D06B-13D2-AA96-A87B70546A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Multiple Worksheets &gt;</a:t>
            </a:r>
          </a:p>
          <a:p>
            <a:pPr lvl="1"/>
            <a:r>
              <a:rPr lang="en-US" dirty="0"/>
              <a:t>Rename a Worksheet</a:t>
            </a:r>
          </a:p>
          <a:p>
            <a:pPr lvl="1"/>
            <a:r>
              <a:rPr lang="en-US" dirty="0"/>
              <a:t>Add a new Worksheet</a:t>
            </a:r>
          </a:p>
          <a:p>
            <a:pPr lvl="1"/>
            <a:r>
              <a:rPr lang="en-US" dirty="0"/>
              <a:t>Delete the new worksheet</a:t>
            </a:r>
          </a:p>
          <a:p>
            <a:pPr lvl="1"/>
            <a:r>
              <a:rPr lang="en-US" dirty="0"/>
              <a:t>Make a copy of a worksheet</a:t>
            </a:r>
          </a:p>
          <a:p>
            <a:pPr lvl="1"/>
            <a:r>
              <a:rPr lang="en-US" dirty="0"/>
              <a:t>Save the Workbook as Multiple Worksheet 2</a:t>
            </a:r>
          </a:p>
        </p:txBody>
      </p:sp>
    </p:spTree>
    <p:extLst>
      <p:ext uri="{BB962C8B-B14F-4D97-AF65-F5344CB8AC3E}">
        <p14:creationId xmlns:p14="http://schemas.microsoft.com/office/powerpoint/2010/main" val="359927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3B2F5-DCEE-A296-712C-46889C30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35A9-178B-B93F-9823-AC0181B74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4596" y="810457"/>
            <a:ext cx="8380329" cy="540955"/>
          </a:xfrm>
        </p:spPr>
        <p:txBody>
          <a:bodyPr/>
          <a:lstStyle/>
          <a:p>
            <a:r>
              <a:rPr lang="en-US" dirty="0"/>
              <a:t>Exercise 10 - Data Management Features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F9141-C037-7F4D-B0FB-2F106FFA1C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Sorting Worksheet &gt;</a:t>
            </a:r>
          </a:p>
          <a:p>
            <a:pPr lvl="1"/>
            <a:r>
              <a:rPr lang="en-US" dirty="0"/>
              <a:t>Sort the Sorting worksheet using a multiple criteria sort.</a:t>
            </a:r>
          </a:p>
          <a:p>
            <a:r>
              <a:rPr lang="en-US" dirty="0"/>
              <a:t>Filter Worksheet &gt;</a:t>
            </a:r>
          </a:p>
          <a:p>
            <a:pPr lvl="1"/>
            <a:r>
              <a:rPr lang="en-US" dirty="0"/>
              <a:t>Add a filter to the filter worksheet. </a:t>
            </a:r>
          </a:p>
          <a:p>
            <a:r>
              <a:rPr lang="en-US" dirty="0"/>
              <a:t>PivotTable Worksheet &gt;</a:t>
            </a:r>
          </a:p>
          <a:p>
            <a:pPr lvl="1"/>
            <a:r>
              <a:rPr lang="en-US" dirty="0"/>
              <a:t>Create a pivotable from the pivotable worksheet.  </a:t>
            </a:r>
          </a:p>
        </p:txBody>
      </p:sp>
    </p:spTree>
    <p:extLst>
      <p:ext uri="{BB962C8B-B14F-4D97-AF65-F5344CB8AC3E}">
        <p14:creationId xmlns:p14="http://schemas.microsoft.com/office/powerpoint/2010/main" val="101354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1F580-3E14-2003-7278-BA5A8C13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2394-3331-964F-FE63-1FFEFC6B8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11 - Security and Sharing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867FF-6E44-CA60-6D88-084BC9799E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WorksheetProtection</a:t>
            </a:r>
            <a:r>
              <a:rPr lang="en-US" dirty="0"/>
              <a:t> Worksheet &gt;</a:t>
            </a:r>
          </a:p>
          <a:p>
            <a:pPr lvl="1"/>
            <a:r>
              <a:rPr lang="en-US" dirty="0"/>
              <a:t>Protect the </a:t>
            </a:r>
            <a:r>
              <a:rPr lang="en-US" dirty="0" err="1"/>
              <a:t>WorksheetProtection</a:t>
            </a:r>
            <a:r>
              <a:rPr lang="en-US" dirty="0"/>
              <a:t> Worksheet. </a:t>
            </a:r>
          </a:p>
          <a:p>
            <a:r>
              <a:rPr lang="en-US" dirty="0"/>
              <a:t>Vendor Sales Worksheet &gt; </a:t>
            </a:r>
          </a:p>
        </p:txBody>
      </p:sp>
    </p:spTree>
    <p:extLst>
      <p:ext uri="{BB962C8B-B14F-4D97-AF65-F5344CB8AC3E}">
        <p14:creationId xmlns:p14="http://schemas.microsoft.com/office/powerpoint/2010/main" val="22299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B1C0A-9436-7F78-A4D0-4F89E9F0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A30F-6287-4302-86F9-94B5B6E9DF56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DC11C9-7664-3AAB-6CD9-59DED007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7166" y="810457"/>
            <a:ext cx="7757759" cy="540955"/>
          </a:xfrm>
        </p:spPr>
        <p:txBody>
          <a:bodyPr/>
          <a:lstStyle/>
          <a:p>
            <a:r>
              <a:rPr lang="en-US" dirty="0"/>
              <a:t>Exercise 1 - Getting Started with Excel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31DAF-F5EB-BF53-4665-79C0F5D447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 the Excel Search box look up the following items: </a:t>
            </a:r>
          </a:p>
          <a:p>
            <a:pPr lvl="1"/>
            <a:r>
              <a:rPr lang="en-US" dirty="0"/>
              <a:t>XLOOKUP</a:t>
            </a:r>
          </a:p>
          <a:p>
            <a:pPr lvl="1"/>
            <a:r>
              <a:rPr lang="en-US" dirty="0"/>
              <a:t>CHART</a:t>
            </a:r>
          </a:p>
          <a:p>
            <a:pPr lvl="1"/>
            <a:endParaRPr lang="en-US" dirty="0"/>
          </a:p>
          <a:p>
            <a:r>
              <a:rPr lang="en-US" dirty="0"/>
              <a:t>Open up the Accessibility Investigate function on the bottom right toolbar.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99FC-AF69-AB13-B614-C250D4BFDD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02388"/>
            <a:ext cx="2206625" cy="368300"/>
          </a:xfrm>
        </p:spPr>
        <p:txBody>
          <a:bodyPr/>
          <a:lstStyle/>
          <a:p>
            <a:fld id="{4D0E3DEC-6ADF-4BE8-87E7-25DF791505C8}" type="datetime1">
              <a:rPr lang="en-US" smtClean="0"/>
              <a:t>2/24/2025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D4442-A2AB-227B-A145-E6604885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3A979-FE0D-62C7-AAE7-0BC022F7B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2 - Entering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63777-0FD6-30B1-91AF-37F6BCB283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Open the Entering Data Workbook</a:t>
            </a:r>
          </a:p>
          <a:p>
            <a:r>
              <a:rPr lang="en-US" dirty="0"/>
              <a:t>Enter the following data in the </a:t>
            </a:r>
            <a:r>
              <a:rPr lang="en-US" dirty="0" err="1"/>
              <a:t>DataEntry</a:t>
            </a:r>
            <a:r>
              <a:rPr lang="en-US" dirty="0"/>
              <a:t> worksheet: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6483B-610C-10BD-262D-EDDA975E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43" t="30922" r="16941" b="45532"/>
          <a:stretch/>
        </p:blipFill>
        <p:spPr>
          <a:xfrm>
            <a:off x="846306" y="2729851"/>
            <a:ext cx="7500026" cy="16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3D9B4-E301-0852-7446-8D6AEA9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911E1-EB37-5CBF-8856-2F3BCE1E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2 - Entering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E9BD-6BDF-3AC2-7461-0C7FCE1542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Enter the following data in the Date-Times worksheet.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6181-1723-6C29-0089-5B3CD0DB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21" t="30780" r="34814" b="40000"/>
          <a:stretch/>
        </p:blipFill>
        <p:spPr>
          <a:xfrm>
            <a:off x="833335" y="2266544"/>
            <a:ext cx="5492589" cy="20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3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EC6E0-33E6-2918-1437-488CC742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9B0A-220F-F6AA-6755-FEC44C3B2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9814" y="810457"/>
            <a:ext cx="7495112" cy="540955"/>
          </a:xfrm>
        </p:spPr>
        <p:txBody>
          <a:bodyPr/>
          <a:lstStyle/>
          <a:p>
            <a:r>
              <a:rPr lang="en-US" dirty="0"/>
              <a:t>Exercise 3 - Formulas and Functions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6EC1-1668-9A01-8BA0-52DB0C6071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In-class exercise. </a:t>
            </a:r>
          </a:p>
          <a:p>
            <a:pPr marL="0" indent="0">
              <a:buNone/>
            </a:pPr>
            <a:r>
              <a:rPr lang="en-US" dirty="0"/>
              <a:t>Open Creating Formulas and Functions Workbook</a:t>
            </a:r>
          </a:p>
          <a:p>
            <a:pPr marL="0" indent="0">
              <a:buNone/>
            </a:pPr>
            <a:r>
              <a:rPr lang="en-US" dirty="0"/>
              <a:t>Open Cell References Worksheet</a:t>
            </a:r>
          </a:p>
        </p:txBody>
      </p:sp>
    </p:spTree>
    <p:extLst>
      <p:ext uri="{BB962C8B-B14F-4D97-AF65-F5344CB8AC3E}">
        <p14:creationId xmlns:p14="http://schemas.microsoft.com/office/powerpoint/2010/main" val="3349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CACE6-98F1-669E-C98E-CA4808F7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0AB27-9152-705C-7161-D6C26534B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4 - Formatting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7558F-F196-4251-0408-C0748F1507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Fonts Worksheet &gt; Change the Font Type and Size of the Months.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Border Worksheet &gt;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Change the Background for B3-I3.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Place a color border around b12 – H14.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Row &amp; Column Worksheet &gt; Use the double-click to automatically set the width of the columns in the worksheet.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Numeric Worksheet &gt; Make all currency numbers in currency format. </a:t>
            </a:r>
          </a:p>
        </p:txBody>
      </p:sp>
    </p:spTree>
    <p:extLst>
      <p:ext uri="{BB962C8B-B14F-4D97-AF65-F5344CB8AC3E}">
        <p14:creationId xmlns:p14="http://schemas.microsoft.com/office/powerpoint/2010/main" val="338017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DFDA1-66A7-8942-B519-085E0488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40B8-11AD-D553-9D0B-CA730518A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54" y="810457"/>
            <a:ext cx="9450372" cy="540955"/>
          </a:xfrm>
        </p:spPr>
        <p:txBody>
          <a:bodyPr/>
          <a:lstStyle/>
          <a:p>
            <a:r>
              <a:rPr lang="en-US" dirty="0"/>
              <a:t>Exercise 5 - Adjusting Worksheet Layout &amp; Data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1A027-7C89-BA2E-7EFF-672E4EDC64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Insert-Delete Worksheet &gt;</a:t>
            </a:r>
          </a:p>
          <a:p>
            <a:pPr lvl="1"/>
            <a:r>
              <a:rPr lang="en-US" dirty="0"/>
              <a:t>Make all columns fit data</a:t>
            </a:r>
          </a:p>
          <a:p>
            <a:pPr lvl="1"/>
            <a:r>
              <a:rPr lang="en-US" dirty="0"/>
              <a:t>Insert Column at Column L</a:t>
            </a:r>
          </a:p>
          <a:p>
            <a:r>
              <a:rPr lang="en-US" dirty="0"/>
              <a:t>Open Hide-Unhide Worksheet &gt; </a:t>
            </a:r>
          </a:p>
          <a:p>
            <a:pPr lvl="1"/>
            <a:r>
              <a:rPr lang="en-US" dirty="0"/>
              <a:t>Hide ID and Comp Columns</a:t>
            </a:r>
          </a:p>
          <a:p>
            <a:r>
              <a:rPr lang="en-US" dirty="0"/>
              <a:t>Open Move-Copy-Insert Worksheet &gt; </a:t>
            </a:r>
          </a:p>
          <a:p>
            <a:pPr lvl="1"/>
            <a:r>
              <a:rPr lang="en-US" dirty="0"/>
              <a:t>Move the %Expense Change data on Line 11 to Line 10  </a:t>
            </a:r>
          </a:p>
          <a:p>
            <a:r>
              <a:rPr lang="en-US" dirty="0"/>
              <a:t>Find-Replace Worksheet</a:t>
            </a:r>
          </a:p>
          <a:p>
            <a:pPr lvl="1"/>
            <a:r>
              <a:rPr lang="en-US" dirty="0"/>
              <a:t>Find the number of “Gary” in the worksheet.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7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FCCED9-64B4-E222-8D1C-711C2C55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D2095-76B4-A218-581E-3606EC1E2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312" y="810457"/>
            <a:ext cx="8691614" cy="540955"/>
          </a:xfrm>
        </p:spPr>
        <p:txBody>
          <a:bodyPr/>
          <a:lstStyle/>
          <a:p>
            <a:r>
              <a:rPr lang="en-US" dirty="0"/>
              <a:t>Exercise 6 - </a:t>
            </a:r>
            <a:r>
              <a:rPr lang="en-US" sz="3200" dirty="0"/>
              <a:t>Adjusting Page Layout &amp; Printing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65789-B94D-689F-F9FD-5D39ADDD16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PageLayout</a:t>
            </a:r>
            <a:r>
              <a:rPr lang="en-US" dirty="0"/>
              <a:t> Worksheet &gt;</a:t>
            </a:r>
          </a:p>
          <a:p>
            <a:pPr lvl="1"/>
            <a:r>
              <a:rPr lang="en-US" dirty="0"/>
              <a:t>Set up to print only the data table on the </a:t>
            </a:r>
            <a:r>
              <a:rPr lang="en-US" dirty="0" err="1"/>
              <a:t>PageLayout</a:t>
            </a:r>
            <a:r>
              <a:rPr lang="en-US" dirty="0"/>
              <a:t> Worksheet. </a:t>
            </a:r>
          </a:p>
          <a:p>
            <a:pPr lvl="1"/>
            <a:r>
              <a:rPr lang="en-US" dirty="0"/>
              <a:t>In the </a:t>
            </a:r>
            <a:r>
              <a:rPr lang="en-US" dirty="0" err="1"/>
              <a:t>PageLayout</a:t>
            </a:r>
            <a:r>
              <a:rPr lang="en-US" dirty="0"/>
              <a:t> Worksheet insert a date header.</a:t>
            </a:r>
          </a:p>
          <a:p>
            <a:r>
              <a:rPr lang="en-US" dirty="0" err="1"/>
              <a:t>PageBreakPreview</a:t>
            </a:r>
            <a:r>
              <a:rPr lang="en-US" dirty="0"/>
              <a:t> Worksheet &gt;</a:t>
            </a:r>
          </a:p>
          <a:p>
            <a:pPr lvl="1"/>
            <a:r>
              <a:rPr lang="en-US" dirty="0"/>
              <a:t>Review the </a:t>
            </a:r>
            <a:r>
              <a:rPr lang="en-US" dirty="0" err="1"/>
              <a:t>PageLayout</a:t>
            </a:r>
            <a:r>
              <a:rPr lang="en-US" dirty="0"/>
              <a:t> Worksheet. </a:t>
            </a:r>
          </a:p>
          <a:p>
            <a:r>
              <a:rPr lang="en-US" dirty="0"/>
              <a:t>Sales &amp; Profit Worksheet &gt; </a:t>
            </a:r>
          </a:p>
          <a:p>
            <a:pPr lvl="1"/>
            <a:r>
              <a:rPr lang="en-US" dirty="0"/>
              <a:t>Set up the Sales &amp; Profit Worksheet to print gridlines</a:t>
            </a:r>
          </a:p>
        </p:txBody>
      </p:sp>
    </p:spTree>
    <p:extLst>
      <p:ext uri="{BB962C8B-B14F-4D97-AF65-F5344CB8AC3E}">
        <p14:creationId xmlns:p14="http://schemas.microsoft.com/office/powerpoint/2010/main" val="215340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7FF95-6B9B-79E7-B324-DAA018D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3C447-22AD-B762-8397-C5FB5D40BF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Exercise 7 -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4B816-782D-AA71-3AAD-9F625C2A5E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CreatingCharts</a:t>
            </a:r>
            <a:r>
              <a:rPr lang="en-US" dirty="0"/>
              <a:t> Worksheet &gt;</a:t>
            </a:r>
          </a:p>
          <a:p>
            <a:pPr lvl="1"/>
            <a:r>
              <a:rPr lang="en-US" dirty="0"/>
              <a:t>Create a chart of the Home Product Sales data. </a:t>
            </a:r>
          </a:p>
          <a:p>
            <a:pPr lvl="1"/>
            <a:r>
              <a:rPr lang="en-US" dirty="0"/>
              <a:t>Move the chart to a new sheet </a:t>
            </a:r>
          </a:p>
          <a:p>
            <a:r>
              <a:rPr lang="en-US" dirty="0"/>
              <a:t>Chart Types Worksheet &gt; </a:t>
            </a:r>
          </a:p>
          <a:p>
            <a:pPr lvl="1"/>
            <a:r>
              <a:rPr lang="en-US" dirty="0"/>
              <a:t>Create a Pie Chart of the Total Sales by region.</a:t>
            </a:r>
          </a:p>
        </p:txBody>
      </p:sp>
    </p:spTree>
    <p:extLst>
      <p:ext uri="{BB962C8B-B14F-4D97-AF65-F5344CB8AC3E}">
        <p14:creationId xmlns:p14="http://schemas.microsoft.com/office/powerpoint/2010/main" val="219747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_WidescreenHD4.pptx" id="{04D90C99-1C87-4986-B47D-77907E207D31}" vid="{20320C7C-79F4-4534-ABCE-7862B5BFE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542</Words>
  <Application>Microsoft Office PowerPoint</Application>
  <PresentationFormat>Widescreen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Dorr</dc:creator>
  <cp:lastModifiedBy>Burnett, Carl M</cp:lastModifiedBy>
  <cp:revision>317</cp:revision>
  <dcterms:created xsi:type="dcterms:W3CDTF">2019-08-09T18:11:29Z</dcterms:created>
  <dcterms:modified xsi:type="dcterms:W3CDTF">2025-02-24T21:03:58Z</dcterms:modified>
</cp:coreProperties>
</file>